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73" r:id="rId5"/>
    <p:sldId id="671" r:id="rId6"/>
    <p:sldId id="672" r:id="rId7"/>
    <p:sldId id="676" r:id="rId8"/>
    <p:sldId id="667" r:id="rId9"/>
    <p:sldId id="256" r:id="rId10"/>
    <p:sldId id="67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C3F50"/>
    <a:srgbClr val="17496A"/>
    <a:srgbClr val="FDB930"/>
    <a:srgbClr val="00AED9"/>
    <a:srgbClr val="A03024"/>
    <a:srgbClr val="F6AA30"/>
    <a:srgbClr val="F09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2FB2B-A3C9-4349-8545-C9A3E8C27A0D}" v="6" dt="2020-08-03T18:10:34.239"/>
    <p1510:client id="{C561AF3C-C1A3-46FE-8BB9-6E15C6D90A3E}" v="1425" dt="2020-08-03T19:09:31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o Gazitua" userId="9d42d2ee-8b2a-4d72-a790-534ac220fb78" providerId="ADAL" clId="{C561AF3C-C1A3-46FE-8BB9-6E15C6D90A3E}"/>
    <pc:docChg chg="undo redo custSel mod addSld delSld modSld sldOrd">
      <pc:chgData name="Alfredo Gazitua" userId="9d42d2ee-8b2a-4d72-a790-534ac220fb78" providerId="ADAL" clId="{C561AF3C-C1A3-46FE-8BB9-6E15C6D90A3E}" dt="2020-08-03T19:09:58.771" v="1466" actId="20577"/>
      <pc:docMkLst>
        <pc:docMk/>
      </pc:docMkLst>
      <pc:sldChg chg="modSp mod">
        <pc:chgData name="Alfredo Gazitua" userId="9d42d2ee-8b2a-4d72-a790-534ac220fb78" providerId="ADAL" clId="{C561AF3C-C1A3-46FE-8BB9-6E15C6D90A3E}" dt="2020-08-03T18:55:52.712" v="645" actId="2711"/>
        <pc:sldMkLst>
          <pc:docMk/>
          <pc:sldMk cId="1687722476" sldId="256"/>
        </pc:sldMkLst>
        <pc:spChg chg="mod">
          <ac:chgData name="Alfredo Gazitua" userId="9d42d2ee-8b2a-4d72-a790-534ac220fb78" providerId="ADAL" clId="{C561AF3C-C1A3-46FE-8BB9-6E15C6D90A3E}" dt="2020-08-03T18:55:44.465" v="643" actId="2711"/>
          <ac:spMkLst>
            <pc:docMk/>
            <pc:sldMk cId="1687722476" sldId="256"/>
            <ac:spMk id="7" creationId="{0CAA9DF6-4A17-44E8-B338-265473DF861B}"/>
          </ac:spMkLst>
        </pc:spChg>
        <pc:spChg chg="mod">
          <ac:chgData name="Alfredo Gazitua" userId="9d42d2ee-8b2a-4d72-a790-534ac220fb78" providerId="ADAL" clId="{C561AF3C-C1A3-46FE-8BB9-6E15C6D90A3E}" dt="2020-08-03T18:55:48.865" v="644" actId="2711"/>
          <ac:spMkLst>
            <pc:docMk/>
            <pc:sldMk cId="1687722476" sldId="256"/>
            <ac:spMk id="8" creationId="{2CD596A4-772E-4A3D-8D84-6743F0DD7F9A}"/>
          </ac:spMkLst>
        </pc:spChg>
        <pc:spChg chg="mod">
          <ac:chgData name="Alfredo Gazitua" userId="9d42d2ee-8b2a-4d72-a790-534ac220fb78" providerId="ADAL" clId="{C561AF3C-C1A3-46FE-8BB9-6E15C6D90A3E}" dt="2020-08-03T18:55:52.712" v="645" actId="2711"/>
          <ac:spMkLst>
            <pc:docMk/>
            <pc:sldMk cId="1687722476" sldId="256"/>
            <ac:spMk id="9" creationId="{903817C3-A198-446C-87ED-14308A132145}"/>
          </ac:spMkLst>
        </pc:spChg>
      </pc:sldChg>
      <pc:sldChg chg="addSp modSp mod">
        <pc:chgData name="Alfredo Gazitua" userId="9d42d2ee-8b2a-4d72-a790-534ac220fb78" providerId="ADAL" clId="{C561AF3C-C1A3-46FE-8BB9-6E15C6D90A3E}" dt="2020-08-03T19:09:31.697" v="1449" actId="207"/>
        <pc:sldMkLst>
          <pc:docMk/>
          <pc:sldMk cId="4181088445" sldId="667"/>
        </pc:sldMkLst>
        <pc:spChg chg="mod">
          <ac:chgData name="Alfredo Gazitua" userId="9d42d2ee-8b2a-4d72-a790-534ac220fb78" providerId="ADAL" clId="{C561AF3C-C1A3-46FE-8BB9-6E15C6D90A3E}" dt="2020-08-03T19:08:45.226" v="1443" actId="207"/>
          <ac:spMkLst>
            <pc:docMk/>
            <pc:sldMk cId="4181088445" sldId="667"/>
            <ac:spMk id="17" creationId="{A2D02715-4199-479B-A130-BBB507CE11D1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18" creationId="{5FDA45A4-7E94-4D55-9FDC-40448813A467}"/>
          </ac:spMkLst>
        </pc:spChg>
        <pc:spChg chg="mod">
          <ac:chgData name="Alfredo Gazitua" userId="9d42d2ee-8b2a-4d72-a790-534ac220fb78" providerId="ADAL" clId="{C561AF3C-C1A3-46FE-8BB9-6E15C6D90A3E}" dt="2020-08-03T18:42:36.479" v="415" actId="1035"/>
          <ac:spMkLst>
            <pc:docMk/>
            <pc:sldMk cId="4181088445" sldId="667"/>
            <ac:spMk id="19" creationId="{449621D2-6C14-46C6-816C-8EB45A015AD2}"/>
          </ac:spMkLst>
        </pc:spChg>
        <pc:spChg chg="mod">
          <ac:chgData name="Alfredo Gazitua" userId="9d42d2ee-8b2a-4d72-a790-534ac220fb78" providerId="ADAL" clId="{C561AF3C-C1A3-46FE-8BB9-6E15C6D90A3E}" dt="2020-08-03T18:42:06.360" v="406" actId="14100"/>
          <ac:spMkLst>
            <pc:docMk/>
            <pc:sldMk cId="4181088445" sldId="667"/>
            <ac:spMk id="20" creationId="{6D395FA9-FD0F-4652-B0F8-0EF734C37BE7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21" creationId="{1F296DC2-A882-4BC8-9696-BBDD245CBCD6}"/>
          </ac:spMkLst>
        </pc:spChg>
        <pc:spChg chg="mod">
          <ac:chgData name="Alfredo Gazitua" userId="9d42d2ee-8b2a-4d72-a790-534ac220fb78" providerId="ADAL" clId="{C561AF3C-C1A3-46FE-8BB9-6E15C6D90A3E}" dt="2020-08-03T18:38:03.490" v="360" actId="1076"/>
          <ac:spMkLst>
            <pc:docMk/>
            <pc:sldMk cId="4181088445" sldId="667"/>
            <ac:spMk id="22" creationId="{78466BE2-ED94-486B-9905-09E232897C5E}"/>
          </ac:spMkLst>
        </pc:spChg>
        <pc:spChg chg="mod">
          <ac:chgData name="Alfredo Gazitua" userId="9d42d2ee-8b2a-4d72-a790-534ac220fb78" providerId="ADAL" clId="{C561AF3C-C1A3-46FE-8BB9-6E15C6D90A3E}" dt="2020-08-03T19:09:06.538" v="1445" actId="207"/>
          <ac:spMkLst>
            <pc:docMk/>
            <pc:sldMk cId="4181088445" sldId="667"/>
            <ac:spMk id="23" creationId="{BB7B28CD-3F37-4393-9B59-15DDB5612914}"/>
          </ac:spMkLst>
        </pc:spChg>
        <pc:spChg chg="mod">
          <ac:chgData name="Alfredo Gazitua" userId="9d42d2ee-8b2a-4d72-a790-534ac220fb78" providerId="ADAL" clId="{C561AF3C-C1A3-46FE-8BB9-6E15C6D90A3E}" dt="2020-08-03T19:09:23.963" v="1448" actId="207"/>
          <ac:spMkLst>
            <pc:docMk/>
            <pc:sldMk cId="4181088445" sldId="667"/>
            <ac:spMk id="24" creationId="{249E0A1B-CB55-4BEA-A299-C81F482CBFCD}"/>
          </ac:spMkLst>
        </pc:spChg>
        <pc:spChg chg="mod">
          <ac:chgData name="Alfredo Gazitua" userId="9d42d2ee-8b2a-4d72-a790-534ac220fb78" providerId="ADAL" clId="{C561AF3C-C1A3-46FE-8BB9-6E15C6D90A3E}" dt="2020-08-03T19:09:31.697" v="1449" actId="207"/>
          <ac:spMkLst>
            <pc:docMk/>
            <pc:sldMk cId="4181088445" sldId="667"/>
            <ac:spMk id="25" creationId="{EFAA46D2-D74A-418F-84FE-7924C4F87FC1}"/>
          </ac:spMkLst>
        </pc:spChg>
        <pc:spChg chg="mod">
          <ac:chgData name="Alfredo Gazitua" userId="9d42d2ee-8b2a-4d72-a790-534ac220fb78" providerId="ADAL" clId="{C561AF3C-C1A3-46FE-8BB9-6E15C6D90A3E}" dt="2020-08-03T19:09:31.697" v="1449" actId="207"/>
          <ac:spMkLst>
            <pc:docMk/>
            <pc:sldMk cId="4181088445" sldId="667"/>
            <ac:spMk id="26" creationId="{B65A88B6-8CE4-4EC9-A680-A0211E7DE744}"/>
          </ac:spMkLst>
        </pc:spChg>
        <pc:spChg chg="mod">
          <ac:chgData name="Alfredo Gazitua" userId="9d42d2ee-8b2a-4d72-a790-534ac220fb78" providerId="ADAL" clId="{C561AF3C-C1A3-46FE-8BB9-6E15C6D90A3E}" dt="2020-08-03T19:09:31.697" v="1449" actId="207"/>
          <ac:spMkLst>
            <pc:docMk/>
            <pc:sldMk cId="4181088445" sldId="667"/>
            <ac:spMk id="27" creationId="{1957A5D6-C2E7-49A8-A65F-EFC1FB5ECB5A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28" creationId="{EC6ED2B8-2590-448F-9FDD-CC0176F4DE3C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31" creationId="{79315969-4522-4786-9150-188EB1696EBB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33" creationId="{CA2E5D42-0709-4EFC-974A-03B67289ED5F}"/>
          </ac:spMkLst>
        </pc:spChg>
        <pc:spChg chg="mod">
          <ac:chgData name="Alfredo Gazitua" userId="9d42d2ee-8b2a-4d72-a790-534ac220fb78" providerId="ADAL" clId="{C561AF3C-C1A3-46FE-8BB9-6E15C6D90A3E}" dt="2020-08-03T18:38:03.490" v="360" actId="1076"/>
          <ac:spMkLst>
            <pc:docMk/>
            <pc:sldMk cId="4181088445" sldId="667"/>
            <ac:spMk id="38" creationId="{2EC6F97C-8852-4D9D-AEE6-4AB18EEA0DB5}"/>
          </ac:spMkLst>
        </pc:spChg>
        <pc:spChg chg="mod">
          <ac:chgData name="Alfredo Gazitua" userId="9d42d2ee-8b2a-4d72-a790-534ac220fb78" providerId="ADAL" clId="{C561AF3C-C1A3-46FE-8BB9-6E15C6D90A3E}" dt="2020-08-03T18:38:03.490" v="360" actId="1076"/>
          <ac:spMkLst>
            <pc:docMk/>
            <pc:sldMk cId="4181088445" sldId="667"/>
            <ac:spMk id="39" creationId="{D22B3092-CDBE-4B36-A7BC-5DD204DFD3AE}"/>
          </ac:spMkLst>
        </pc:spChg>
        <pc:spChg chg="mod">
          <ac:chgData name="Alfredo Gazitua" userId="9d42d2ee-8b2a-4d72-a790-534ac220fb78" providerId="ADAL" clId="{C561AF3C-C1A3-46FE-8BB9-6E15C6D90A3E}" dt="2020-08-03T18:42:12.089" v="407" actId="1076"/>
          <ac:spMkLst>
            <pc:docMk/>
            <pc:sldMk cId="4181088445" sldId="667"/>
            <ac:spMk id="40" creationId="{BF6F834C-2C01-4E6F-9CF0-745D377C0F5A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42" creationId="{DD71A834-AE97-4FBA-BF57-192A2AB4AA2D}"/>
          </ac:spMkLst>
        </pc:spChg>
        <pc:spChg chg="mod">
          <ac:chgData name="Alfredo Gazitua" userId="9d42d2ee-8b2a-4d72-a790-534ac220fb78" providerId="ADAL" clId="{C561AF3C-C1A3-46FE-8BB9-6E15C6D90A3E}" dt="2020-08-03T18:37:06.458" v="357" actId="1035"/>
          <ac:spMkLst>
            <pc:docMk/>
            <pc:sldMk cId="4181088445" sldId="667"/>
            <ac:spMk id="43" creationId="{72089399-FE47-4E73-AC8A-2AA32258FA8F}"/>
          </ac:spMkLst>
        </pc:spChg>
        <pc:spChg chg="mod">
          <ac:chgData name="Alfredo Gazitua" userId="9d42d2ee-8b2a-4d72-a790-534ac220fb78" providerId="ADAL" clId="{C561AF3C-C1A3-46FE-8BB9-6E15C6D90A3E}" dt="2020-08-03T18:18:54.957" v="98" actId="20577"/>
          <ac:spMkLst>
            <pc:docMk/>
            <pc:sldMk cId="4181088445" sldId="667"/>
            <ac:spMk id="44" creationId="{EDE869D5-77BE-4E01-8DE3-B7D5B2E4C719}"/>
          </ac:spMkLst>
        </pc:spChg>
        <pc:spChg chg="add mod">
          <ac:chgData name="Alfredo Gazitua" userId="9d42d2ee-8b2a-4d72-a790-534ac220fb78" providerId="ADAL" clId="{C561AF3C-C1A3-46FE-8BB9-6E15C6D90A3E}" dt="2020-08-03T18:55:37.490" v="642" actId="2711"/>
          <ac:spMkLst>
            <pc:docMk/>
            <pc:sldMk cId="4181088445" sldId="667"/>
            <ac:spMk id="46" creationId="{5577D8BC-A8C6-4C63-B25A-11E00F95FA9D}"/>
          </ac:spMkLst>
        </pc:spChg>
        <pc:grpChg chg="mod">
          <ac:chgData name="Alfredo Gazitua" userId="9d42d2ee-8b2a-4d72-a790-534ac220fb78" providerId="ADAL" clId="{C561AF3C-C1A3-46FE-8BB9-6E15C6D90A3E}" dt="2020-08-03T18:38:03.490" v="360" actId="1076"/>
          <ac:grpSpMkLst>
            <pc:docMk/>
            <pc:sldMk cId="4181088445" sldId="667"/>
            <ac:grpSpMk id="37" creationId="{1D4F00D0-83F8-4099-B62B-43382B715ECB}"/>
          </ac:grpSpMkLst>
        </pc:grpChg>
        <pc:grpChg chg="mod">
          <ac:chgData name="Alfredo Gazitua" userId="9d42d2ee-8b2a-4d72-a790-534ac220fb78" providerId="ADAL" clId="{C561AF3C-C1A3-46FE-8BB9-6E15C6D90A3E}" dt="2020-08-03T18:37:06.458" v="357" actId="1035"/>
          <ac:grpSpMkLst>
            <pc:docMk/>
            <pc:sldMk cId="4181088445" sldId="667"/>
            <ac:grpSpMk id="41" creationId="{AEB256B8-5B44-41E6-82BD-CEF2544434D2}"/>
          </ac:grpSpMkLst>
        </pc:grpChg>
        <pc:cxnChg chg="mod">
          <ac:chgData name="Alfredo Gazitua" userId="9d42d2ee-8b2a-4d72-a790-534ac220fb78" providerId="ADAL" clId="{C561AF3C-C1A3-46FE-8BB9-6E15C6D90A3E}" dt="2020-08-03T18:37:06.458" v="357" actId="1035"/>
          <ac:cxnSpMkLst>
            <pc:docMk/>
            <pc:sldMk cId="4181088445" sldId="667"/>
            <ac:cxnSpMk id="12" creationId="{9F4B2FCD-FA98-4679-A5AC-9E6E3D80AF28}"/>
          </ac:cxnSpMkLst>
        </pc:cxnChg>
        <pc:cxnChg chg="mod">
          <ac:chgData name="Alfredo Gazitua" userId="9d42d2ee-8b2a-4d72-a790-534ac220fb78" providerId="ADAL" clId="{C561AF3C-C1A3-46FE-8BB9-6E15C6D90A3E}" dt="2020-08-03T18:37:06.458" v="357" actId="1035"/>
          <ac:cxnSpMkLst>
            <pc:docMk/>
            <pc:sldMk cId="4181088445" sldId="667"/>
            <ac:cxnSpMk id="13" creationId="{FA65705A-991D-48BB-AE33-8457567D2CB1}"/>
          </ac:cxnSpMkLst>
        </pc:cxnChg>
        <pc:cxnChg chg="mod">
          <ac:chgData name="Alfredo Gazitua" userId="9d42d2ee-8b2a-4d72-a790-534ac220fb78" providerId="ADAL" clId="{C561AF3C-C1A3-46FE-8BB9-6E15C6D90A3E}" dt="2020-08-03T18:42:41.170" v="416" actId="14100"/>
          <ac:cxnSpMkLst>
            <pc:docMk/>
            <pc:sldMk cId="4181088445" sldId="667"/>
            <ac:cxnSpMk id="14" creationId="{18DB2A9F-C8E7-405A-A88C-2B1D1066A9E1}"/>
          </ac:cxnSpMkLst>
        </pc:cxnChg>
        <pc:cxnChg chg="mod">
          <ac:chgData name="Alfredo Gazitua" userId="9d42d2ee-8b2a-4d72-a790-534ac220fb78" providerId="ADAL" clId="{C561AF3C-C1A3-46FE-8BB9-6E15C6D90A3E}" dt="2020-08-03T18:37:06.458" v="357" actId="1035"/>
          <ac:cxnSpMkLst>
            <pc:docMk/>
            <pc:sldMk cId="4181088445" sldId="667"/>
            <ac:cxnSpMk id="15" creationId="{BD91AF2B-1288-4549-94F4-2AE6C5264BD8}"/>
          </ac:cxnSpMkLst>
        </pc:cxnChg>
        <pc:cxnChg chg="mod">
          <ac:chgData name="Alfredo Gazitua" userId="9d42d2ee-8b2a-4d72-a790-534ac220fb78" providerId="ADAL" clId="{C561AF3C-C1A3-46FE-8BB9-6E15C6D90A3E}" dt="2020-08-03T18:37:06.458" v="357" actId="1035"/>
          <ac:cxnSpMkLst>
            <pc:docMk/>
            <pc:sldMk cId="4181088445" sldId="667"/>
            <ac:cxnSpMk id="16" creationId="{ACD4F28C-86CC-493E-B7F9-4B936BAC68F5}"/>
          </ac:cxnSpMkLst>
        </pc:cxnChg>
      </pc:sldChg>
      <pc:sldChg chg="addSp delSp modSp mod ord">
        <pc:chgData name="Alfredo Gazitua" userId="9d42d2ee-8b2a-4d72-a790-534ac220fb78" providerId="ADAL" clId="{C561AF3C-C1A3-46FE-8BB9-6E15C6D90A3E}" dt="2020-08-03T18:24:03.732" v="183"/>
        <pc:sldMkLst>
          <pc:docMk/>
          <pc:sldMk cId="3114515384" sldId="670"/>
        </pc:sldMkLst>
        <pc:spChg chg="add del mod">
          <ac:chgData name="Alfredo Gazitua" userId="9d42d2ee-8b2a-4d72-a790-534ac220fb78" providerId="ADAL" clId="{C561AF3C-C1A3-46FE-8BB9-6E15C6D90A3E}" dt="2020-08-03T18:23:56.426" v="180" actId="478"/>
          <ac:spMkLst>
            <pc:docMk/>
            <pc:sldMk cId="3114515384" sldId="670"/>
            <ac:spMk id="3" creationId="{E591E455-AF64-4C19-B873-A73A1F550C8A}"/>
          </ac:spMkLst>
        </pc:spChg>
      </pc:sldChg>
      <pc:sldChg chg="modSp mod modAnim">
        <pc:chgData name="Alfredo Gazitua" userId="9d42d2ee-8b2a-4d72-a790-534ac220fb78" providerId="ADAL" clId="{C561AF3C-C1A3-46FE-8BB9-6E15C6D90A3E}" dt="2020-08-03T18:54:11.855" v="581" actId="1076"/>
        <pc:sldMkLst>
          <pc:docMk/>
          <pc:sldMk cId="1528847420" sldId="671"/>
        </pc:sldMkLst>
        <pc:spChg chg="mod">
          <ac:chgData name="Alfredo Gazitua" userId="9d42d2ee-8b2a-4d72-a790-534ac220fb78" providerId="ADAL" clId="{C561AF3C-C1A3-46FE-8BB9-6E15C6D90A3E}" dt="2020-08-03T18:39:36.981" v="402" actId="1035"/>
          <ac:spMkLst>
            <pc:docMk/>
            <pc:sldMk cId="1528847420" sldId="671"/>
            <ac:spMk id="51" creationId="{00000000-0000-0000-0000-000000000000}"/>
          </ac:spMkLst>
        </pc:spChg>
        <pc:picChg chg="mod">
          <ac:chgData name="Alfredo Gazitua" userId="9d42d2ee-8b2a-4d72-a790-534ac220fb78" providerId="ADAL" clId="{C561AF3C-C1A3-46FE-8BB9-6E15C6D90A3E}" dt="2020-08-03T18:39:30.561" v="397" actId="1076"/>
          <ac:picMkLst>
            <pc:docMk/>
            <pc:sldMk cId="1528847420" sldId="671"/>
            <ac:picMk id="8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43:44.382" v="423" actId="1076"/>
          <ac:picMkLst>
            <pc:docMk/>
            <pc:sldMk cId="1528847420" sldId="671"/>
            <ac:picMk id="53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39:21.344" v="396" actId="14100"/>
          <ac:picMkLst>
            <pc:docMk/>
            <pc:sldMk cId="1528847420" sldId="671"/>
            <ac:picMk id="54" creationId="{00000000-0000-0000-0000-000000000000}"/>
          </ac:picMkLst>
        </pc:picChg>
        <pc:cxnChg chg="mod">
          <ac:chgData name="Alfredo Gazitua" userId="9d42d2ee-8b2a-4d72-a790-534ac220fb78" providerId="ADAL" clId="{C561AF3C-C1A3-46FE-8BB9-6E15C6D90A3E}" dt="2020-08-03T18:54:11.855" v="581" actId="1076"/>
          <ac:cxnSpMkLst>
            <pc:docMk/>
            <pc:sldMk cId="1528847420" sldId="671"/>
            <ac:cxnSpMk id="3" creationId="{0C0FE9B4-A630-4FD4-882A-6A1E6C511494}"/>
          </ac:cxnSpMkLst>
        </pc:cxnChg>
      </pc:sldChg>
      <pc:sldChg chg="addSp delSp modSp mod modAnim">
        <pc:chgData name="Alfredo Gazitua" userId="9d42d2ee-8b2a-4d72-a790-534ac220fb78" providerId="ADAL" clId="{C561AF3C-C1A3-46FE-8BB9-6E15C6D90A3E}" dt="2020-08-03T18:45:08.125" v="428" actId="1076"/>
        <pc:sldMkLst>
          <pc:docMk/>
          <pc:sldMk cId="4105869704" sldId="672"/>
        </pc:sldMkLst>
        <pc:spChg chg="add del mod">
          <ac:chgData name="Alfredo Gazitua" userId="9d42d2ee-8b2a-4d72-a790-534ac220fb78" providerId="ADAL" clId="{C561AF3C-C1A3-46FE-8BB9-6E15C6D90A3E}" dt="2020-08-03T18:19:41.473" v="143"/>
          <ac:spMkLst>
            <pc:docMk/>
            <pc:sldMk cId="4105869704" sldId="672"/>
            <ac:spMk id="43" creationId="{0FBC83F9-B35E-4591-945A-98F5504DE49C}"/>
          </ac:spMkLst>
        </pc:spChg>
        <pc:picChg chg="add del mod">
          <ac:chgData name="Alfredo Gazitua" userId="9d42d2ee-8b2a-4d72-a790-534ac220fb78" providerId="ADAL" clId="{C561AF3C-C1A3-46FE-8BB9-6E15C6D90A3E}" dt="2020-08-03T18:20:05.484" v="151" actId="478"/>
          <ac:picMkLst>
            <pc:docMk/>
            <pc:sldMk cId="4105869704" sldId="672"/>
            <ac:picMk id="5" creationId="{3D5E36BC-18C3-449E-B2FD-E1F542C1A4E4}"/>
          </ac:picMkLst>
        </pc:picChg>
        <pc:picChg chg="add del mod">
          <ac:chgData name="Alfredo Gazitua" userId="9d42d2ee-8b2a-4d72-a790-534ac220fb78" providerId="ADAL" clId="{C561AF3C-C1A3-46FE-8BB9-6E15C6D90A3E}" dt="2020-08-03T18:23:23.105" v="172" actId="478"/>
          <ac:picMkLst>
            <pc:docMk/>
            <pc:sldMk cId="4105869704" sldId="672"/>
            <ac:picMk id="7" creationId="{55E803B2-5464-4C3C-BAB8-6C6EC3C55EDC}"/>
          </ac:picMkLst>
        </pc:picChg>
        <pc:picChg chg="mod">
          <ac:chgData name="Alfredo Gazitua" userId="9d42d2ee-8b2a-4d72-a790-534ac220fb78" providerId="ADAL" clId="{C561AF3C-C1A3-46FE-8BB9-6E15C6D90A3E}" dt="2020-08-03T18:22:32.264" v="154" actId="1076"/>
          <ac:picMkLst>
            <pc:docMk/>
            <pc:sldMk cId="4105869704" sldId="672"/>
            <ac:picMk id="87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22:52.227" v="160" actId="14100"/>
          <ac:picMkLst>
            <pc:docMk/>
            <pc:sldMk cId="4105869704" sldId="672"/>
            <ac:picMk id="91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23:01.169" v="165" actId="14100"/>
          <ac:picMkLst>
            <pc:docMk/>
            <pc:sldMk cId="4105869704" sldId="672"/>
            <ac:picMk id="92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23:31.788" v="178" actId="1038"/>
          <ac:picMkLst>
            <pc:docMk/>
            <pc:sldMk cId="4105869704" sldId="672"/>
            <ac:picMk id="93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23:30.443" v="177" actId="1038"/>
          <ac:picMkLst>
            <pc:docMk/>
            <pc:sldMk cId="4105869704" sldId="672"/>
            <ac:picMk id="95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33:11.540" v="186" actId="1038"/>
          <ac:picMkLst>
            <pc:docMk/>
            <pc:sldMk cId="4105869704" sldId="672"/>
            <ac:picMk id="96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45:08.125" v="428" actId="1076"/>
          <ac:picMkLst>
            <pc:docMk/>
            <pc:sldMk cId="4105869704" sldId="672"/>
            <ac:picMk id="97" creationId="{00000000-0000-0000-0000-000000000000}"/>
          </ac:picMkLst>
        </pc:picChg>
        <pc:picChg chg="mod">
          <ac:chgData name="Alfredo Gazitua" userId="9d42d2ee-8b2a-4d72-a790-534ac220fb78" providerId="ADAL" clId="{C561AF3C-C1A3-46FE-8BB9-6E15C6D90A3E}" dt="2020-08-03T18:22:55.907" v="162" actId="14100"/>
          <ac:picMkLst>
            <pc:docMk/>
            <pc:sldMk cId="4105869704" sldId="672"/>
            <ac:picMk id="98" creationId="{4A9FB048-F2FE-4AEA-AFD4-B6BD3D5CBD78}"/>
          </ac:picMkLst>
        </pc:picChg>
        <pc:picChg chg="mod ord modCrop">
          <ac:chgData name="Alfredo Gazitua" userId="9d42d2ee-8b2a-4d72-a790-534ac220fb78" providerId="ADAL" clId="{C561AF3C-C1A3-46FE-8BB9-6E15C6D90A3E}" dt="2020-08-03T18:23:32.233" v="179" actId="1038"/>
          <ac:picMkLst>
            <pc:docMk/>
            <pc:sldMk cId="4105869704" sldId="672"/>
            <ac:picMk id="99" creationId="{00000000-0000-0000-0000-000000000000}"/>
          </ac:picMkLst>
        </pc:picChg>
      </pc:sldChg>
      <pc:sldChg chg="addSp delSp modSp mod">
        <pc:chgData name="Alfredo Gazitua" userId="9d42d2ee-8b2a-4d72-a790-534ac220fb78" providerId="ADAL" clId="{C561AF3C-C1A3-46FE-8BB9-6E15C6D90A3E}" dt="2020-08-03T18:44:57.025" v="426" actId="14100"/>
        <pc:sldMkLst>
          <pc:docMk/>
          <pc:sldMk cId="1879728925" sldId="673"/>
        </pc:sldMkLst>
        <pc:spChg chg="add del mod">
          <ac:chgData name="Alfredo Gazitua" userId="9d42d2ee-8b2a-4d72-a790-534ac220fb78" providerId="ADAL" clId="{C561AF3C-C1A3-46FE-8BB9-6E15C6D90A3E}" dt="2020-08-03T18:23:58.683" v="181" actId="478"/>
          <ac:spMkLst>
            <pc:docMk/>
            <pc:sldMk cId="1879728925" sldId="673"/>
            <ac:spMk id="14" creationId="{5F6FA184-4FDF-434C-858C-A07DB4D80F01}"/>
          </ac:spMkLst>
        </pc:spChg>
        <pc:cxnChg chg="mod">
          <ac:chgData name="Alfredo Gazitua" userId="9d42d2ee-8b2a-4d72-a790-534ac220fb78" providerId="ADAL" clId="{C561AF3C-C1A3-46FE-8BB9-6E15C6D90A3E}" dt="2020-08-03T18:44:57.025" v="426" actId="14100"/>
          <ac:cxnSpMkLst>
            <pc:docMk/>
            <pc:sldMk cId="1879728925" sldId="673"/>
            <ac:cxnSpMk id="10" creationId="{A2C081CC-05FA-49A3-91D9-E46FBEB3E657}"/>
          </ac:cxnSpMkLst>
        </pc:cxnChg>
      </pc:sldChg>
      <pc:sldChg chg="addSp delSp modSp add del mod setBg delAnim">
        <pc:chgData name="Alfredo Gazitua" userId="9d42d2ee-8b2a-4d72-a790-534ac220fb78" providerId="ADAL" clId="{C561AF3C-C1A3-46FE-8BB9-6E15C6D90A3E}" dt="2020-08-03T18:55:56.703" v="646" actId="47"/>
        <pc:sldMkLst>
          <pc:docMk/>
          <pc:sldMk cId="1632972243" sldId="675"/>
        </pc:sldMkLst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39" creationId="{F31D5DE6-6ECF-4336-9705-FBF4F15C0542}"/>
          </ac:spMkLst>
        </pc:spChg>
        <pc:spChg chg="add mod ord">
          <ac:chgData name="Alfredo Gazitua" userId="9d42d2ee-8b2a-4d72-a790-534ac220fb78" providerId="ADAL" clId="{C561AF3C-C1A3-46FE-8BB9-6E15C6D90A3E}" dt="2020-08-03T18:53:34.911" v="564" actId="26606"/>
          <ac:spMkLst>
            <pc:docMk/>
            <pc:sldMk cId="1632972243" sldId="675"/>
            <ac:spMk id="40" creationId="{B4AFAA97-76A6-4E3A-83BC-0547946CD4BA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42" creationId="{EB91DF14-5AA3-4826-AAA7-D9D3C4D63053}"/>
          </ac:spMkLst>
        </pc:spChg>
        <pc:spChg chg="add del">
          <ac:chgData name="Alfredo Gazitua" userId="9d42d2ee-8b2a-4d72-a790-534ac220fb78" providerId="ADAL" clId="{C561AF3C-C1A3-46FE-8BB9-6E15C6D90A3E}" dt="2020-08-03T18:53:18.456" v="549" actId="26606"/>
          <ac:spMkLst>
            <pc:docMk/>
            <pc:sldMk cId="1632972243" sldId="675"/>
            <ac:spMk id="45" creationId="{C95B82D5-A8BB-45BF-BED8-C7B206892100}"/>
          </ac:spMkLst>
        </pc:spChg>
        <pc:spChg chg="add del">
          <ac:chgData name="Alfredo Gazitua" userId="9d42d2ee-8b2a-4d72-a790-534ac220fb78" providerId="ADAL" clId="{C561AF3C-C1A3-46FE-8BB9-6E15C6D90A3E}" dt="2020-08-03T18:53:18.456" v="549" actId="26606"/>
          <ac:spMkLst>
            <pc:docMk/>
            <pc:sldMk cId="1632972243" sldId="675"/>
            <ac:spMk id="47" creationId="{296C61EC-FBF4-4216-BE67-6C864D30A01C}"/>
          </ac:spMkLst>
        </pc:spChg>
        <pc:spChg chg="add del">
          <ac:chgData name="Alfredo Gazitua" userId="9d42d2ee-8b2a-4d72-a790-534ac220fb78" providerId="ADAL" clId="{C561AF3C-C1A3-46FE-8BB9-6E15C6D90A3E}" dt="2020-08-03T18:53:25.200" v="555" actId="26606"/>
          <ac:spMkLst>
            <pc:docMk/>
            <pc:sldMk cId="1632972243" sldId="675"/>
            <ac:spMk id="49" creationId="{007B8288-68CC-4847-8419-CF535B6B7EEA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0" creationId="{00000000-0000-0000-0000-000000000000}"/>
          </ac:spMkLst>
        </pc:spChg>
        <pc:spChg chg="add del">
          <ac:chgData name="Alfredo Gazitua" userId="9d42d2ee-8b2a-4d72-a790-534ac220fb78" providerId="ADAL" clId="{C561AF3C-C1A3-46FE-8BB9-6E15C6D90A3E}" dt="2020-08-03T18:53:21.086" v="551" actId="26606"/>
          <ac:spMkLst>
            <pc:docMk/>
            <pc:sldMk cId="1632972243" sldId="675"/>
            <ac:spMk id="51" creationId="{BD2BFF02-DF78-4F07-B176-52514E13127D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2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3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4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5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6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7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8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59" creationId="{00000000-0000-0000-0000-000000000000}"/>
          </ac:spMkLst>
        </pc:spChg>
        <pc:spChg chg="add del">
          <ac:chgData name="Alfredo Gazitua" userId="9d42d2ee-8b2a-4d72-a790-534ac220fb78" providerId="ADAL" clId="{C561AF3C-C1A3-46FE-8BB9-6E15C6D90A3E}" dt="2020-08-03T18:53:21.086" v="551" actId="26606"/>
          <ac:spMkLst>
            <pc:docMk/>
            <pc:sldMk cId="1632972243" sldId="675"/>
            <ac:spMk id="60" creationId="{C4E4288A-DFC8-40A2-90E5-70E851A933AD}"/>
          </ac:spMkLst>
        </pc:spChg>
        <pc:spChg chg="add del">
          <ac:chgData name="Alfredo Gazitua" userId="9d42d2ee-8b2a-4d72-a790-534ac220fb78" providerId="ADAL" clId="{C561AF3C-C1A3-46FE-8BB9-6E15C6D90A3E}" dt="2020-08-03T18:53:21.086" v="551" actId="26606"/>
          <ac:spMkLst>
            <pc:docMk/>
            <pc:sldMk cId="1632972243" sldId="675"/>
            <ac:spMk id="62" creationId="{0DB06EAB-7D8C-403A-86C5-B5FD79A13650}"/>
          </ac:spMkLst>
        </pc:spChg>
        <pc:spChg chg="add del">
          <ac:chgData name="Alfredo Gazitua" userId="9d42d2ee-8b2a-4d72-a790-534ac220fb78" providerId="ADAL" clId="{C561AF3C-C1A3-46FE-8BB9-6E15C6D90A3E}" dt="2020-08-03T18:53:23.517" v="553" actId="26606"/>
          <ac:spMkLst>
            <pc:docMk/>
            <pc:sldMk cId="1632972243" sldId="675"/>
            <ac:spMk id="64" creationId="{AAAE94E3-A7DB-4868-B1E3-E49703488BBC}"/>
          </ac:spMkLst>
        </pc:spChg>
        <pc:spChg chg="add del">
          <ac:chgData name="Alfredo Gazitua" userId="9d42d2ee-8b2a-4d72-a790-534ac220fb78" providerId="ADAL" clId="{C561AF3C-C1A3-46FE-8BB9-6E15C6D90A3E}" dt="2020-08-03T18:53:23.517" v="553" actId="26606"/>
          <ac:spMkLst>
            <pc:docMk/>
            <pc:sldMk cId="1632972243" sldId="675"/>
            <ac:spMk id="68" creationId="{3873B707-463F-40B0-8227-E8CC6C67EB25}"/>
          </ac:spMkLst>
        </pc:spChg>
        <pc:spChg chg="add del">
          <ac:chgData name="Alfredo Gazitua" userId="9d42d2ee-8b2a-4d72-a790-534ac220fb78" providerId="ADAL" clId="{C561AF3C-C1A3-46FE-8BB9-6E15C6D90A3E}" dt="2020-08-03T18:53:23.517" v="553" actId="26606"/>
          <ac:spMkLst>
            <pc:docMk/>
            <pc:sldMk cId="1632972243" sldId="675"/>
            <ac:spMk id="69" creationId="{C13237C8-E62C-4F0D-A318-BD6FB6C2D138}"/>
          </ac:spMkLst>
        </pc:spChg>
        <pc:spChg chg="add del">
          <ac:chgData name="Alfredo Gazitua" userId="9d42d2ee-8b2a-4d72-a790-534ac220fb78" providerId="ADAL" clId="{C561AF3C-C1A3-46FE-8BB9-6E15C6D90A3E}" dt="2020-08-03T18:53:23.517" v="553" actId="26606"/>
          <ac:spMkLst>
            <pc:docMk/>
            <pc:sldMk cId="1632972243" sldId="675"/>
            <ac:spMk id="70" creationId="{19C9EAEA-39D0-4B0E-A0EB-51E7B26740B1}"/>
          </ac:spMkLst>
        </pc:spChg>
        <pc:spChg chg="add del">
          <ac:chgData name="Alfredo Gazitua" userId="9d42d2ee-8b2a-4d72-a790-534ac220fb78" providerId="ADAL" clId="{C561AF3C-C1A3-46FE-8BB9-6E15C6D90A3E}" dt="2020-08-03T18:53:23.517" v="553" actId="26606"/>
          <ac:spMkLst>
            <pc:docMk/>
            <pc:sldMk cId="1632972243" sldId="675"/>
            <ac:spMk id="71" creationId="{8CB5D2D7-DF65-4E86-BFBA-FFB9B5ACEB64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72" creationId="{00000000-0000-0000-0000-000000000000}"/>
          </ac:spMkLst>
        </pc:spChg>
        <pc:spChg chg="add del">
          <ac:chgData name="Alfredo Gazitua" userId="9d42d2ee-8b2a-4d72-a790-534ac220fb78" providerId="ADAL" clId="{C561AF3C-C1A3-46FE-8BB9-6E15C6D90A3E}" dt="2020-08-03T18:53:25.200" v="555" actId="26606"/>
          <ac:spMkLst>
            <pc:docMk/>
            <pc:sldMk cId="1632972243" sldId="675"/>
            <ac:spMk id="74" creationId="{7D8E67F2-F753-4E06-8229-4970A6725835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76" creationId="{00000000-0000-0000-0000-000000000000}"/>
          </ac:spMkLst>
        </pc:spChg>
        <pc:spChg chg="add del">
          <ac:chgData name="Alfredo Gazitua" userId="9d42d2ee-8b2a-4d72-a790-534ac220fb78" providerId="ADAL" clId="{C561AF3C-C1A3-46FE-8BB9-6E15C6D90A3E}" dt="2020-08-03T18:53:25.200" v="555" actId="26606"/>
          <ac:spMkLst>
            <pc:docMk/>
            <pc:sldMk cId="1632972243" sldId="675"/>
            <ac:spMk id="77" creationId="{32BA8EA8-C1B6-4309-B674-F9F399B96288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78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79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80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81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82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03:20.664" v="28" actId="478"/>
          <ac:spMkLst>
            <pc:docMk/>
            <pc:sldMk cId="1632972243" sldId="675"/>
            <ac:spMk id="83" creationId="{00000000-0000-0000-0000-000000000000}"/>
          </ac:spMkLst>
        </pc:spChg>
        <pc:spChg chg="add del">
          <ac:chgData name="Alfredo Gazitua" userId="9d42d2ee-8b2a-4d72-a790-534ac220fb78" providerId="ADAL" clId="{C561AF3C-C1A3-46FE-8BB9-6E15C6D90A3E}" dt="2020-08-03T18:53:27.786" v="557" actId="26606"/>
          <ac:spMkLst>
            <pc:docMk/>
            <pc:sldMk cId="1632972243" sldId="675"/>
            <ac:spMk id="88" creationId="{0F6CDC51-8D27-4BF4-AB33-7D5905E80D90}"/>
          </ac:spMkLst>
        </pc:spChg>
        <pc:spChg chg="add del">
          <ac:chgData name="Alfredo Gazitua" userId="9d42d2ee-8b2a-4d72-a790-534ac220fb78" providerId="ADAL" clId="{C561AF3C-C1A3-46FE-8BB9-6E15C6D90A3E}" dt="2020-08-03T18:53:27.786" v="557" actId="26606"/>
          <ac:spMkLst>
            <pc:docMk/>
            <pc:sldMk cId="1632972243" sldId="675"/>
            <ac:spMk id="90" creationId="{DF4CE22F-8463-44F2-BE50-65D9B5035E87}"/>
          </ac:spMkLst>
        </pc:spChg>
        <pc:spChg chg="add del">
          <ac:chgData name="Alfredo Gazitua" userId="9d42d2ee-8b2a-4d72-a790-534ac220fb78" providerId="ADAL" clId="{C561AF3C-C1A3-46FE-8BB9-6E15C6D90A3E}" dt="2020-08-03T18:53:27.786" v="557" actId="26606"/>
          <ac:spMkLst>
            <pc:docMk/>
            <pc:sldMk cId="1632972243" sldId="675"/>
            <ac:spMk id="100" creationId="{3FA1383B-2709-4E36-8FF8-7A737213B4CB}"/>
          </ac:spMkLst>
        </pc:spChg>
        <pc:spChg chg="add del">
          <ac:chgData name="Alfredo Gazitua" userId="9d42d2ee-8b2a-4d72-a790-534ac220fb78" providerId="ADAL" clId="{C561AF3C-C1A3-46FE-8BB9-6E15C6D90A3E}" dt="2020-08-03T18:53:32.200" v="559" actId="26606"/>
          <ac:spMkLst>
            <pc:docMk/>
            <pc:sldMk cId="1632972243" sldId="675"/>
            <ac:spMk id="102" creationId="{72B886CF-D3D5-4CDE-A0D0-35994223D8D7}"/>
          </ac:spMkLst>
        </pc:spChg>
        <pc:spChg chg="add del">
          <ac:chgData name="Alfredo Gazitua" userId="9d42d2ee-8b2a-4d72-a790-534ac220fb78" providerId="ADAL" clId="{C561AF3C-C1A3-46FE-8BB9-6E15C6D90A3E}" dt="2020-08-03T18:53:32.200" v="559" actId="26606"/>
          <ac:spMkLst>
            <pc:docMk/>
            <pc:sldMk cId="1632972243" sldId="675"/>
            <ac:spMk id="103" creationId="{C3E975A9-E5F4-41D1-8B17-BBC67C7138AD}"/>
          </ac:spMkLst>
        </pc:spChg>
        <pc:spChg chg="add del">
          <ac:chgData name="Alfredo Gazitua" userId="9d42d2ee-8b2a-4d72-a790-534ac220fb78" providerId="ADAL" clId="{C561AF3C-C1A3-46FE-8BB9-6E15C6D90A3E}" dt="2020-08-03T18:53:32.200" v="559" actId="26606"/>
          <ac:spMkLst>
            <pc:docMk/>
            <pc:sldMk cId="1632972243" sldId="675"/>
            <ac:spMk id="104" creationId="{3ED4DDBF-257C-4116-AECA-9F2940B66D6F}"/>
          </ac:spMkLst>
        </pc:spChg>
        <pc:spChg chg="add del">
          <ac:chgData name="Alfredo Gazitua" userId="9d42d2ee-8b2a-4d72-a790-534ac220fb78" providerId="ADAL" clId="{C561AF3C-C1A3-46FE-8BB9-6E15C6D90A3E}" dt="2020-08-03T18:53:33.810" v="561" actId="26606"/>
          <ac:spMkLst>
            <pc:docMk/>
            <pc:sldMk cId="1632972243" sldId="675"/>
            <ac:spMk id="106" creationId="{C4E4288A-DFC8-40A2-90E5-70E851A933AD}"/>
          </ac:spMkLst>
        </pc:spChg>
        <pc:spChg chg="add del">
          <ac:chgData name="Alfredo Gazitua" userId="9d42d2ee-8b2a-4d72-a790-534ac220fb78" providerId="ADAL" clId="{C561AF3C-C1A3-46FE-8BB9-6E15C6D90A3E}" dt="2020-08-03T18:53:33.810" v="561" actId="26606"/>
          <ac:spMkLst>
            <pc:docMk/>
            <pc:sldMk cId="1632972243" sldId="675"/>
            <ac:spMk id="109" creationId="{BD2BFF02-DF78-4F07-B176-52514E13127D}"/>
          </ac:spMkLst>
        </pc:spChg>
        <pc:spChg chg="add del">
          <ac:chgData name="Alfredo Gazitua" userId="9d42d2ee-8b2a-4d72-a790-534ac220fb78" providerId="ADAL" clId="{C561AF3C-C1A3-46FE-8BB9-6E15C6D90A3E}" dt="2020-08-03T18:53:33.810" v="561" actId="26606"/>
          <ac:spMkLst>
            <pc:docMk/>
            <pc:sldMk cId="1632972243" sldId="675"/>
            <ac:spMk id="110" creationId="{0DB06EAB-7D8C-403A-86C5-B5FD79A13650}"/>
          </ac:spMkLst>
        </pc:spChg>
        <pc:spChg chg="add del">
          <ac:chgData name="Alfredo Gazitua" userId="9d42d2ee-8b2a-4d72-a790-534ac220fb78" providerId="ADAL" clId="{C561AF3C-C1A3-46FE-8BB9-6E15C6D90A3E}" dt="2020-08-03T18:53:34.891" v="563" actId="26606"/>
          <ac:spMkLst>
            <pc:docMk/>
            <pc:sldMk cId="1632972243" sldId="675"/>
            <ac:spMk id="112" creationId="{C95B82D5-A8BB-45BF-BED8-C7B206892100}"/>
          </ac:spMkLst>
        </pc:spChg>
        <pc:spChg chg="add del">
          <ac:chgData name="Alfredo Gazitua" userId="9d42d2ee-8b2a-4d72-a790-534ac220fb78" providerId="ADAL" clId="{C561AF3C-C1A3-46FE-8BB9-6E15C6D90A3E}" dt="2020-08-03T18:53:34.891" v="563" actId="26606"/>
          <ac:spMkLst>
            <pc:docMk/>
            <pc:sldMk cId="1632972243" sldId="675"/>
            <ac:spMk id="113" creationId="{296C61EC-FBF4-4216-BE67-6C864D30A01C}"/>
          </ac:spMkLst>
        </pc:spChg>
        <pc:spChg chg="add">
          <ac:chgData name="Alfredo Gazitua" userId="9d42d2ee-8b2a-4d72-a790-534ac220fb78" providerId="ADAL" clId="{C561AF3C-C1A3-46FE-8BB9-6E15C6D90A3E}" dt="2020-08-03T18:53:34.911" v="564" actId="26606"/>
          <ac:spMkLst>
            <pc:docMk/>
            <pc:sldMk cId="1632972243" sldId="675"/>
            <ac:spMk id="115" creationId="{C4E4288A-DFC8-40A2-90E5-70E851A933AD}"/>
          </ac:spMkLst>
        </pc:spChg>
        <pc:spChg chg="add">
          <ac:chgData name="Alfredo Gazitua" userId="9d42d2ee-8b2a-4d72-a790-534ac220fb78" providerId="ADAL" clId="{C561AF3C-C1A3-46FE-8BB9-6E15C6D90A3E}" dt="2020-08-03T18:53:34.911" v="564" actId="26606"/>
          <ac:spMkLst>
            <pc:docMk/>
            <pc:sldMk cId="1632972243" sldId="675"/>
            <ac:spMk id="118" creationId="{BD2BFF02-DF78-4F07-B176-52514E13127D}"/>
          </ac:spMkLst>
        </pc:spChg>
        <pc:spChg chg="add">
          <ac:chgData name="Alfredo Gazitua" userId="9d42d2ee-8b2a-4d72-a790-534ac220fb78" providerId="ADAL" clId="{C561AF3C-C1A3-46FE-8BB9-6E15C6D90A3E}" dt="2020-08-03T18:53:34.911" v="564" actId="26606"/>
          <ac:spMkLst>
            <pc:docMk/>
            <pc:sldMk cId="1632972243" sldId="675"/>
            <ac:spMk id="119" creationId="{0DB06EAB-7D8C-403A-86C5-B5FD79A13650}"/>
          </ac:spMkLst>
        </pc:spChg>
        <pc:grpChg chg="del">
          <ac:chgData name="Alfredo Gazitua" userId="9d42d2ee-8b2a-4d72-a790-534ac220fb78" providerId="ADAL" clId="{C561AF3C-C1A3-46FE-8BB9-6E15C6D90A3E}" dt="2020-08-03T18:03:20.664" v="28" actId="478"/>
          <ac:grpSpMkLst>
            <pc:docMk/>
            <pc:sldMk cId="1632972243" sldId="675"/>
            <ac:grpSpMk id="46" creationId="{14CB8E95-35D7-4FE0-83A1-3A6A54F91E27}"/>
          </ac:grpSpMkLst>
        </pc:grpChg>
        <pc:grpChg chg="add del">
          <ac:chgData name="Alfredo Gazitua" userId="9d42d2ee-8b2a-4d72-a790-534ac220fb78" providerId="ADAL" clId="{C561AF3C-C1A3-46FE-8BB9-6E15C6D90A3E}" dt="2020-08-03T18:53:21.086" v="551" actId="26606"/>
          <ac:grpSpMkLst>
            <pc:docMk/>
            <pc:sldMk cId="1632972243" sldId="675"/>
            <ac:grpSpMk id="61" creationId="{B63C2D82-D4FA-4A37-BB01-1E7B21E4FF20}"/>
          </ac:grpSpMkLst>
        </pc:grpChg>
        <pc:grpChg chg="add del">
          <ac:chgData name="Alfredo Gazitua" userId="9d42d2ee-8b2a-4d72-a790-534ac220fb78" providerId="ADAL" clId="{C561AF3C-C1A3-46FE-8BB9-6E15C6D90A3E}" dt="2020-08-03T18:53:23.517" v="553" actId="26606"/>
          <ac:grpSpMkLst>
            <pc:docMk/>
            <pc:sldMk cId="1632972243" sldId="675"/>
            <ac:grpSpMk id="65" creationId="{1DE889C7-FAD6-4397-98E2-05D503484459}"/>
          </ac:grpSpMkLst>
        </pc:grpChg>
        <pc:grpChg chg="del">
          <ac:chgData name="Alfredo Gazitua" userId="9d42d2ee-8b2a-4d72-a790-534ac220fb78" providerId="ADAL" clId="{C561AF3C-C1A3-46FE-8BB9-6E15C6D90A3E}" dt="2020-08-03T18:03:20.664" v="28" actId="478"/>
          <ac:grpSpMkLst>
            <pc:docMk/>
            <pc:sldMk cId="1632972243" sldId="675"/>
            <ac:grpSpMk id="73" creationId="{14CB8E95-35D7-4FE0-83A1-3A6A54F91E27}"/>
          </ac:grpSpMkLst>
        </pc:grpChg>
        <pc:grpChg chg="add del">
          <ac:chgData name="Alfredo Gazitua" userId="9d42d2ee-8b2a-4d72-a790-534ac220fb78" providerId="ADAL" clId="{C561AF3C-C1A3-46FE-8BB9-6E15C6D90A3E}" dt="2020-08-03T18:53:33.810" v="561" actId="26606"/>
          <ac:grpSpMkLst>
            <pc:docMk/>
            <pc:sldMk cId="1632972243" sldId="675"/>
            <ac:grpSpMk id="107" creationId="{B63C2D82-D4FA-4A37-BB01-1E7B21E4FF20}"/>
          </ac:grpSpMkLst>
        </pc:grpChg>
        <pc:grpChg chg="add">
          <ac:chgData name="Alfredo Gazitua" userId="9d42d2ee-8b2a-4d72-a790-534ac220fb78" providerId="ADAL" clId="{C561AF3C-C1A3-46FE-8BB9-6E15C6D90A3E}" dt="2020-08-03T18:53:34.911" v="564" actId="26606"/>
          <ac:grpSpMkLst>
            <pc:docMk/>
            <pc:sldMk cId="1632972243" sldId="675"/>
            <ac:grpSpMk id="116" creationId="{B63C2D82-D4FA-4A37-BB01-1E7B21E4FF20}"/>
          </ac:grpSpMkLst>
        </pc:grpChg>
        <pc:picChg chg="add del mod ord">
          <ac:chgData name="Alfredo Gazitua" userId="9d42d2ee-8b2a-4d72-a790-534ac220fb78" providerId="ADAL" clId="{C561AF3C-C1A3-46FE-8BB9-6E15C6D90A3E}" dt="2020-08-03T18:53:34.911" v="564" actId="26606"/>
          <ac:picMkLst>
            <pc:docMk/>
            <pc:sldMk cId="1632972243" sldId="675"/>
            <ac:picMk id="3" creationId="{AE8AD717-92B7-4B88-B9E0-D7EC51451E5F}"/>
          </ac:picMkLst>
        </pc:picChg>
        <pc:picChg chg="add del mod ord">
          <ac:chgData name="Alfredo Gazitua" userId="9d42d2ee-8b2a-4d72-a790-534ac220fb78" providerId="ADAL" clId="{C561AF3C-C1A3-46FE-8BB9-6E15C6D90A3E}" dt="2020-08-03T18:53:43.091" v="565" actId="1076"/>
          <ac:picMkLst>
            <pc:docMk/>
            <pc:sldMk cId="1632972243" sldId="675"/>
            <ac:picMk id="5" creationId="{7F3754D4-ACCC-4130-BD27-8A3F5C3F9179}"/>
          </ac:picMkLst>
        </pc:picChg>
        <pc:picChg chg="add del">
          <ac:chgData name="Alfredo Gazitua" userId="9d42d2ee-8b2a-4d72-a790-534ac220fb78" providerId="ADAL" clId="{C561AF3C-C1A3-46FE-8BB9-6E15C6D90A3E}" dt="2020-08-03T18:53:25.200" v="555" actId="26606"/>
          <ac:picMkLst>
            <pc:docMk/>
            <pc:sldMk cId="1632972243" sldId="675"/>
            <ac:picMk id="75" creationId="{2EE1BDFD-564B-44A4-841A-50D6A8E75CB4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84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85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86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87" creationId="{00000000-0000-0000-0000-000000000000}"/>
          </ac:picMkLst>
        </pc:picChg>
        <pc:picChg chg="add del">
          <ac:chgData name="Alfredo Gazitua" userId="9d42d2ee-8b2a-4d72-a790-534ac220fb78" providerId="ADAL" clId="{C561AF3C-C1A3-46FE-8BB9-6E15C6D90A3E}" dt="2020-08-03T18:53:27.786" v="557" actId="26606"/>
          <ac:picMkLst>
            <pc:docMk/>
            <pc:sldMk cId="1632972243" sldId="675"/>
            <ac:picMk id="89" creationId="{24FB90F3-DFB9-42D4-B851-120249962A25}"/>
          </ac:picMkLst>
        </pc:picChg>
        <pc:picChg chg="del">
          <ac:chgData name="Alfredo Gazitua" userId="9d42d2ee-8b2a-4d72-a790-534ac220fb78" providerId="ADAL" clId="{C561AF3C-C1A3-46FE-8BB9-6E15C6D90A3E}" dt="2020-08-03T18:03:22.457" v="29" actId="478"/>
          <ac:picMkLst>
            <pc:docMk/>
            <pc:sldMk cId="1632972243" sldId="675"/>
            <ac:picMk id="91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2.457" v="29" actId="478"/>
          <ac:picMkLst>
            <pc:docMk/>
            <pc:sldMk cId="1632972243" sldId="675"/>
            <ac:picMk id="92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2.457" v="29" actId="478"/>
          <ac:picMkLst>
            <pc:docMk/>
            <pc:sldMk cId="1632972243" sldId="675"/>
            <ac:picMk id="93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94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2.457" v="29" actId="478"/>
          <ac:picMkLst>
            <pc:docMk/>
            <pc:sldMk cId="1632972243" sldId="675"/>
            <ac:picMk id="95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96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97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98" creationId="{4A9FB048-F2FE-4AEA-AFD4-B6BD3D5CBD78}"/>
          </ac:picMkLst>
        </pc:picChg>
        <pc:picChg chg="del">
          <ac:chgData name="Alfredo Gazitua" userId="9d42d2ee-8b2a-4d72-a790-534ac220fb78" providerId="ADAL" clId="{C561AF3C-C1A3-46FE-8BB9-6E15C6D90A3E}" dt="2020-08-03T18:03:20.664" v="28" actId="478"/>
          <ac:picMkLst>
            <pc:docMk/>
            <pc:sldMk cId="1632972243" sldId="675"/>
            <ac:picMk id="99" creationId="{00000000-0000-0000-0000-000000000000}"/>
          </ac:picMkLst>
        </pc:picChg>
      </pc:sldChg>
      <pc:sldChg chg="addSp delSp modSp add mod">
        <pc:chgData name="Alfredo Gazitua" userId="9d42d2ee-8b2a-4d72-a790-534ac220fb78" providerId="ADAL" clId="{C561AF3C-C1A3-46FE-8BB9-6E15C6D90A3E}" dt="2020-08-03T19:09:58.771" v="1466" actId="20577"/>
        <pc:sldMkLst>
          <pc:docMk/>
          <pc:sldMk cId="3323673955" sldId="676"/>
        </pc:sldMkLst>
        <pc:spChg chg="add mod">
          <ac:chgData name="Alfredo Gazitua" userId="9d42d2ee-8b2a-4d72-a790-534ac220fb78" providerId="ADAL" clId="{C561AF3C-C1A3-46FE-8BB9-6E15C6D90A3E}" dt="2020-08-03T19:09:58.771" v="1466" actId="20577"/>
          <ac:spMkLst>
            <pc:docMk/>
            <pc:sldMk cId="3323673955" sldId="676"/>
            <ac:spMk id="13" creationId="{45A849C2-7997-4CD1-BA9D-AB271BD815B7}"/>
          </ac:spMkLst>
        </pc:spChg>
        <pc:spChg chg="add mod">
          <ac:chgData name="Alfredo Gazitua" userId="9d42d2ee-8b2a-4d72-a790-534ac220fb78" providerId="ADAL" clId="{C561AF3C-C1A3-46FE-8BB9-6E15C6D90A3E}" dt="2020-08-03T19:05:47.798" v="1354" actId="20577"/>
          <ac:spMkLst>
            <pc:docMk/>
            <pc:sldMk cId="3323673955" sldId="676"/>
            <ac:spMk id="14" creationId="{B2BB6350-E7EF-40CC-A8A1-A942CA88496C}"/>
          </ac:spMkLst>
        </pc:spChg>
        <pc:spChg chg="del">
          <ac:chgData name="Alfredo Gazitua" userId="9d42d2ee-8b2a-4d72-a790-534ac220fb78" providerId="ADAL" clId="{C561AF3C-C1A3-46FE-8BB9-6E15C6D90A3E}" dt="2020-08-03T18:53:57.247" v="571" actId="478"/>
          <ac:spMkLst>
            <pc:docMk/>
            <pc:sldMk cId="3323673955" sldId="676"/>
            <ac:spMk id="39" creationId="{F31D5DE6-6ECF-4336-9705-FBF4F15C0542}"/>
          </ac:spMkLst>
        </pc:spChg>
        <pc:spChg chg="del">
          <ac:chgData name="Alfredo Gazitua" userId="9d42d2ee-8b2a-4d72-a790-534ac220fb78" providerId="ADAL" clId="{C561AF3C-C1A3-46FE-8BB9-6E15C6D90A3E}" dt="2020-08-03T18:53:57.247" v="571" actId="478"/>
          <ac:spMkLst>
            <pc:docMk/>
            <pc:sldMk cId="3323673955" sldId="676"/>
            <ac:spMk id="42" creationId="{EB91DF14-5AA3-4826-AAA7-D9D3C4D63053}"/>
          </ac:spMkLst>
        </pc:spChg>
        <pc:spChg chg="add mod">
          <ac:chgData name="Alfredo Gazitua" userId="9d42d2ee-8b2a-4d72-a790-534ac220fb78" providerId="ADAL" clId="{C561AF3C-C1A3-46FE-8BB9-6E15C6D90A3E}" dt="2020-08-03T18:54:23.658" v="623" actId="20577"/>
          <ac:spMkLst>
            <pc:docMk/>
            <pc:sldMk cId="3323673955" sldId="676"/>
            <ac:spMk id="43" creationId="{50237BEA-4484-4E03-A703-FA64C65CD728}"/>
          </ac:spMkLst>
        </pc:spChg>
        <pc:spChg chg="add mod">
          <ac:chgData name="Alfredo Gazitua" userId="9d42d2ee-8b2a-4d72-a790-534ac220fb78" providerId="ADAL" clId="{C561AF3C-C1A3-46FE-8BB9-6E15C6D90A3E}" dt="2020-08-03T19:04:37.677" v="1153" actId="1036"/>
          <ac:spMkLst>
            <pc:docMk/>
            <pc:sldMk cId="3323673955" sldId="676"/>
            <ac:spMk id="45" creationId="{895D23C0-27B1-4BA3-A553-FEB5727A058E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0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57.247" v="571" actId="478"/>
          <ac:spMkLst>
            <pc:docMk/>
            <pc:sldMk cId="3323673955" sldId="676"/>
            <ac:spMk id="52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3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4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5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6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7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8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59" creationId="{00000000-0000-0000-0000-000000000000}"/>
          </ac:spMkLst>
        </pc:spChg>
        <pc:spChg chg="add del mod">
          <ac:chgData name="Alfredo Gazitua" userId="9d42d2ee-8b2a-4d72-a790-534ac220fb78" providerId="ADAL" clId="{C561AF3C-C1A3-46FE-8BB9-6E15C6D90A3E}" dt="2020-08-03T18:57:25.730" v="731" actId="478"/>
          <ac:spMkLst>
            <pc:docMk/>
            <pc:sldMk cId="3323673955" sldId="676"/>
            <ac:spMk id="61" creationId="{6B7906A4-0BB7-49B6-8766-7D4177236CB3}"/>
          </ac:spMkLst>
        </pc:spChg>
        <pc:spChg chg="add del mod">
          <ac:chgData name="Alfredo Gazitua" userId="9d42d2ee-8b2a-4d72-a790-534ac220fb78" providerId="ADAL" clId="{C561AF3C-C1A3-46FE-8BB9-6E15C6D90A3E}" dt="2020-08-03T18:57:40.175" v="738" actId="478"/>
          <ac:spMkLst>
            <pc:docMk/>
            <pc:sldMk cId="3323673955" sldId="676"/>
            <ac:spMk id="64" creationId="{EAF2339A-F3C8-46A2-8486-CCD23EC8D2E7}"/>
          </ac:spMkLst>
        </pc:spChg>
        <pc:spChg chg="add mod">
          <ac:chgData name="Alfredo Gazitua" userId="9d42d2ee-8b2a-4d72-a790-534ac220fb78" providerId="ADAL" clId="{C561AF3C-C1A3-46FE-8BB9-6E15C6D90A3E}" dt="2020-08-03T19:07:01.881" v="1442" actId="1037"/>
          <ac:spMkLst>
            <pc:docMk/>
            <pc:sldMk cId="3323673955" sldId="676"/>
            <ac:spMk id="67" creationId="{4A16B960-379A-4220-87E3-9A782A38AEA1}"/>
          </ac:spMkLst>
        </pc:spChg>
        <pc:spChg chg="add mod">
          <ac:chgData name="Alfredo Gazitua" userId="9d42d2ee-8b2a-4d72-a790-534ac220fb78" providerId="ADAL" clId="{C561AF3C-C1A3-46FE-8BB9-6E15C6D90A3E}" dt="2020-08-03T19:06:30.786" v="1370" actId="1037"/>
          <ac:spMkLst>
            <pc:docMk/>
            <pc:sldMk cId="3323673955" sldId="676"/>
            <ac:spMk id="70" creationId="{55E55D81-38C6-4CDE-96F8-4DD4FD31C5C4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72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76" creationId="{00000000-0000-0000-0000-000000000000}"/>
          </ac:spMkLst>
        </pc:spChg>
        <pc:spChg chg="add mod">
          <ac:chgData name="Alfredo Gazitua" userId="9d42d2ee-8b2a-4d72-a790-534ac220fb78" providerId="ADAL" clId="{C561AF3C-C1A3-46FE-8BB9-6E15C6D90A3E}" dt="2020-08-03T19:06:33.955" v="1372" actId="1076"/>
          <ac:spMkLst>
            <pc:docMk/>
            <pc:sldMk cId="3323673955" sldId="676"/>
            <ac:spMk id="77" creationId="{ECF162D5-5DB2-4150-8572-85EB4BCEAC0D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78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79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80" creationId="{EB91DF14-5AA3-4826-AAA7-D9D3C4D63053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81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82" creationId="{00000000-0000-0000-0000-000000000000}"/>
          </ac:spMkLst>
        </pc:spChg>
        <pc:spChg chg="del">
          <ac:chgData name="Alfredo Gazitua" userId="9d42d2ee-8b2a-4d72-a790-534ac220fb78" providerId="ADAL" clId="{C561AF3C-C1A3-46FE-8BB9-6E15C6D90A3E}" dt="2020-08-03T18:53:49.169" v="567" actId="478"/>
          <ac:spMkLst>
            <pc:docMk/>
            <pc:sldMk cId="3323673955" sldId="676"/>
            <ac:spMk id="83" creationId="{00000000-0000-0000-0000-000000000000}"/>
          </ac:spMkLst>
        </pc:spChg>
        <pc:spChg chg="add del mod">
          <ac:chgData name="Alfredo Gazitua" userId="9d42d2ee-8b2a-4d72-a790-534ac220fb78" providerId="ADAL" clId="{C561AF3C-C1A3-46FE-8BB9-6E15C6D90A3E}" dt="2020-08-03T19:02:23.413" v="947" actId="478"/>
          <ac:spMkLst>
            <pc:docMk/>
            <pc:sldMk cId="3323673955" sldId="676"/>
            <ac:spMk id="89" creationId="{D4AA4681-E1FD-470E-B9E8-EEE2D5AA9897}"/>
          </ac:spMkLst>
        </pc:spChg>
        <pc:spChg chg="add del mod">
          <ac:chgData name="Alfredo Gazitua" userId="9d42d2ee-8b2a-4d72-a790-534ac220fb78" providerId="ADAL" clId="{C561AF3C-C1A3-46FE-8BB9-6E15C6D90A3E}" dt="2020-08-03T19:02:23.721" v="948" actId="478"/>
          <ac:spMkLst>
            <pc:docMk/>
            <pc:sldMk cId="3323673955" sldId="676"/>
            <ac:spMk id="90" creationId="{16411A9F-A533-4163-954C-0CDF466D6ACC}"/>
          </ac:spMkLst>
        </pc:spChg>
        <pc:spChg chg="add del mod">
          <ac:chgData name="Alfredo Gazitua" userId="9d42d2ee-8b2a-4d72-a790-534ac220fb78" providerId="ADAL" clId="{C561AF3C-C1A3-46FE-8BB9-6E15C6D90A3E}" dt="2020-08-03T19:02:23.970" v="949" actId="478"/>
          <ac:spMkLst>
            <pc:docMk/>
            <pc:sldMk cId="3323673955" sldId="676"/>
            <ac:spMk id="100" creationId="{4D0803CE-01E3-46CC-9265-749199E7DDE2}"/>
          </ac:spMkLst>
        </pc:spChg>
        <pc:spChg chg="add mod">
          <ac:chgData name="Alfredo Gazitua" userId="9d42d2ee-8b2a-4d72-a790-534ac220fb78" providerId="ADAL" clId="{C561AF3C-C1A3-46FE-8BB9-6E15C6D90A3E}" dt="2020-08-03T19:04:41.134" v="1164" actId="1036"/>
          <ac:spMkLst>
            <pc:docMk/>
            <pc:sldMk cId="3323673955" sldId="676"/>
            <ac:spMk id="101" creationId="{7BEF57E2-0030-4C2B-9ED2-3FFAE70CA14B}"/>
          </ac:spMkLst>
        </pc:spChg>
        <pc:spChg chg="add del mod">
          <ac:chgData name="Alfredo Gazitua" userId="9d42d2ee-8b2a-4d72-a790-534ac220fb78" providerId="ADAL" clId="{C561AF3C-C1A3-46FE-8BB9-6E15C6D90A3E}" dt="2020-08-03T19:03:16.778" v="962" actId="478"/>
          <ac:spMkLst>
            <pc:docMk/>
            <pc:sldMk cId="3323673955" sldId="676"/>
            <ac:spMk id="102" creationId="{190A8956-3340-405C-B0D0-13E2091D1389}"/>
          </ac:spMkLst>
        </pc:spChg>
        <pc:spChg chg="add del mod">
          <ac:chgData name="Alfredo Gazitua" userId="9d42d2ee-8b2a-4d72-a790-534ac220fb78" providerId="ADAL" clId="{C561AF3C-C1A3-46FE-8BB9-6E15C6D90A3E}" dt="2020-08-03T19:03:16.778" v="962" actId="478"/>
          <ac:spMkLst>
            <pc:docMk/>
            <pc:sldMk cId="3323673955" sldId="676"/>
            <ac:spMk id="103" creationId="{F363653C-F702-4C11-AEEE-C328D8BB71A7}"/>
          </ac:spMkLst>
        </pc:spChg>
        <pc:spChg chg="add mod">
          <ac:chgData name="Alfredo Gazitua" userId="9d42d2ee-8b2a-4d72-a790-534ac220fb78" providerId="ADAL" clId="{C561AF3C-C1A3-46FE-8BB9-6E15C6D90A3E}" dt="2020-08-03T19:04:41.134" v="1164" actId="1036"/>
          <ac:spMkLst>
            <pc:docMk/>
            <pc:sldMk cId="3323673955" sldId="676"/>
            <ac:spMk id="104" creationId="{85C191BA-02D1-45DC-9F75-84543C87DC4E}"/>
          </ac:spMkLst>
        </pc:spChg>
        <pc:spChg chg="add mod">
          <ac:chgData name="Alfredo Gazitua" userId="9d42d2ee-8b2a-4d72-a790-534ac220fb78" providerId="ADAL" clId="{C561AF3C-C1A3-46FE-8BB9-6E15C6D90A3E}" dt="2020-08-03T19:04:41.134" v="1164" actId="1036"/>
          <ac:spMkLst>
            <pc:docMk/>
            <pc:sldMk cId="3323673955" sldId="676"/>
            <ac:spMk id="105" creationId="{9A5A1716-5B0D-4AEB-AD95-9B0DA30A31E8}"/>
          </ac:spMkLst>
        </pc:spChg>
        <pc:spChg chg="add del mod">
          <ac:chgData name="Alfredo Gazitua" userId="9d42d2ee-8b2a-4d72-a790-534ac220fb78" providerId="ADAL" clId="{C561AF3C-C1A3-46FE-8BB9-6E15C6D90A3E}" dt="2020-08-03T19:04:25.895" v="1137" actId="478"/>
          <ac:spMkLst>
            <pc:docMk/>
            <pc:sldMk cId="3323673955" sldId="676"/>
            <ac:spMk id="106" creationId="{1BFABDB9-5774-4F5B-BC2C-4B5DF89ED653}"/>
          </ac:spMkLst>
        </pc:spChg>
        <pc:spChg chg="add mod">
          <ac:chgData name="Alfredo Gazitua" userId="9d42d2ee-8b2a-4d72-a790-534ac220fb78" providerId="ADAL" clId="{C561AF3C-C1A3-46FE-8BB9-6E15C6D90A3E}" dt="2020-08-03T19:05:54.170" v="1356" actId="1076"/>
          <ac:spMkLst>
            <pc:docMk/>
            <pc:sldMk cId="3323673955" sldId="676"/>
            <ac:spMk id="107" creationId="{D188A9EC-18B0-4E3E-9E96-EB150A26D9FD}"/>
          </ac:spMkLst>
        </pc:spChg>
        <pc:spChg chg="add mod">
          <ac:chgData name="Alfredo Gazitua" userId="9d42d2ee-8b2a-4d72-a790-534ac220fb78" providerId="ADAL" clId="{C561AF3C-C1A3-46FE-8BB9-6E15C6D90A3E}" dt="2020-08-03T19:05:58.139" v="1358" actId="1076"/>
          <ac:spMkLst>
            <pc:docMk/>
            <pc:sldMk cId="3323673955" sldId="676"/>
            <ac:spMk id="108" creationId="{FAC3A809-E0E0-4354-BF6B-7F56803086CA}"/>
          </ac:spMkLst>
        </pc:spChg>
        <pc:spChg chg="add mod">
          <ac:chgData name="Alfredo Gazitua" userId="9d42d2ee-8b2a-4d72-a790-534ac220fb78" providerId="ADAL" clId="{C561AF3C-C1A3-46FE-8BB9-6E15C6D90A3E}" dt="2020-08-03T19:06:02.651" v="1360" actId="1076"/>
          <ac:spMkLst>
            <pc:docMk/>
            <pc:sldMk cId="3323673955" sldId="676"/>
            <ac:spMk id="109" creationId="{B2D65739-1030-4A3A-9B2B-2EE7F46E1A7E}"/>
          </ac:spMkLst>
        </pc:spChg>
        <pc:grpChg chg="del">
          <ac:chgData name="Alfredo Gazitua" userId="9d42d2ee-8b2a-4d72-a790-534ac220fb78" providerId="ADAL" clId="{C561AF3C-C1A3-46FE-8BB9-6E15C6D90A3E}" dt="2020-08-03T18:53:49.169" v="567" actId="478"/>
          <ac:grpSpMkLst>
            <pc:docMk/>
            <pc:sldMk cId="3323673955" sldId="676"/>
            <ac:grpSpMk id="46" creationId="{14CB8E95-35D7-4FE0-83A1-3A6A54F91E27}"/>
          </ac:grpSpMkLst>
        </pc:grpChg>
        <pc:grpChg chg="del">
          <ac:chgData name="Alfredo Gazitua" userId="9d42d2ee-8b2a-4d72-a790-534ac220fb78" providerId="ADAL" clId="{C561AF3C-C1A3-46FE-8BB9-6E15C6D90A3E}" dt="2020-08-03T18:53:49.169" v="567" actId="478"/>
          <ac:grpSpMkLst>
            <pc:docMk/>
            <pc:sldMk cId="3323673955" sldId="676"/>
            <ac:grpSpMk id="73" creationId="{14CB8E95-35D7-4FE0-83A1-3A6A54F91E27}"/>
          </ac:grpSpMkLst>
        </pc:grpChg>
        <pc:picChg chg="add mod">
          <ac:chgData name="Alfredo Gazitua" userId="9d42d2ee-8b2a-4d72-a790-534ac220fb78" providerId="ADAL" clId="{C561AF3C-C1A3-46FE-8BB9-6E15C6D90A3E}" dt="2020-08-03T19:06:30.786" v="1370" actId="1037"/>
          <ac:picMkLst>
            <pc:docMk/>
            <pc:sldMk cId="3323673955" sldId="676"/>
            <ac:picMk id="6" creationId="{F46E280B-05C4-4AF6-B137-780AF03E4517}"/>
          </ac:picMkLst>
        </pc:picChg>
        <pc:picChg chg="add del mod">
          <ac:chgData name="Alfredo Gazitua" userId="9d42d2ee-8b2a-4d72-a790-534ac220fb78" providerId="ADAL" clId="{C561AF3C-C1A3-46FE-8BB9-6E15C6D90A3E}" dt="2020-08-03T19:01:25.561" v="888" actId="478"/>
          <ac:picMkLst>
            <pc:docMk/>
            <pc:sldMk cId="3323673955" sldId="676"/>
            <ac:picMk id="8" creationId="{A8229BD0-1004-4F52-8AFF-FE670A5316E6}"/>
          </ac:picMkLst>
        </pc:picChg>
        <pc:picChg chg="add del mod">
          <ac:chgData name="Alfredo Gazitua" userId="9d42d2ee-8b2a-4d72-a790-534ac220fb78" providerId="ADAL" clId="{C561AF3C-C1A3-46FE-8BB9-6E15C6D90A3E}" dt="2020-08-03T19:01:25.561" v="888" actId="478"/>
          <ac:picMkLst>
            <pc:docMk/>
            <pc:sldMk cId="3323673955" sldId="676"/>
            <ac:picMk id="10" creationId="{0D356098-E296-4C2A-B8B3-69A8F430CEA4}"/>
          </ac:picMkLst>
        </pc:picChg>
        <pc:picChg chg="add del mod">
          <ac:chgData name="Alfredo Gazitua" userId="9d42d2ee-8b2a-4d72-a790-534ac220fb78" providerId="ADAL" clId="{C561AF3C-C1A3-46FE-8BB9-6E15C6D90A3E}" dt="2020-08-03T19:01:25.561" v="888" actId="478"/>
          <ac:picMkLst>
            <pc:docMk/>
            <pc:sldMk cId="3323673955" sldId="676"/>
            <ac:picMk id="12" creationId="{3BADE19C-C2E3-4F38-933F-B06C1A84A0AF}"/>
          </ac:picMkLst>
        </pc:picChg>
        <pc:picChg chg="add mod">
          <ac:chgData name="Alfredo Gazitua" userId="9d42d2ee-8b2a-4d72-a790-534ac220fb78" providerId="ADAL" clId="{C561AF3C-C1A3-46FE-8BB9-6E15C6D90A3E}" dt="2020-08-03T19:04:37.677" v="1153" actId="1036"/>
          <ac:picMkLst>
            <pc:docMk/>
            <pc:sldMk cId="3323673955" sldId="676"/>
            <ac:picMk id="40" creationId="{5CC1972C-7C5D-46F6-BCAE-E415BF479207}"/>
          </ac:picMkLst>
        </pc:picChg>
        <pc:picChg chg="add mod">
          <ac:chgData name="Alfredo Gazitua" userId="9d42d2ee-8b2a-4d72-a790-534ac220fb78" providerId="ADAL" clId="{C561AF3C-C1A3-46FE-8BB9-6E15C6D90A3E}" dt="2020-08-03T19:07:01.881" v="1442" actId="1037"/>
          <ac:picMkLst>
            <pc:docMk/>
            <pc:sldMk cId="3323673955" sldId="676"/>
            <ac:picMk id="41" creationId="{289D64A6-897E-41C7-879C-F86B84445F36}"/>
          </ac:picMkLst>
        </pc:picChg>
        <pc:picChg chg="add del mod">
          <ac:chgData name="Alfredo Gazitua" userId="9d42d2ee-8b2a-4d72-a790-534ac220fb78" providerId="ADAL" clId="{C561AF3C-C1A3-46FE-8BB9-6E15C6D90A3E}" dt="2020-08-03T18:57:24.637" v="730" actId="478"/>
          <ac:picMkLst>
            <pc:docMk/>
            <pc:sldMk cId="3323673955" sldId="676"/>
            <ac:picMk id="51" creationId="{F5447C36-A324-46BB-B9FB-1B8C97CDD91F}"/>
          </ac:picMkLst>
        </pc:picChg>
        <pc:picChg chg="add del mod">
          <ac:chgData name="Alfredo Gazitua" userId="9d42d2ee-8b2a-4d72-a790-534ac220fb78" providerId="ADAL" clId="{C561AF3C-C1A3-46FE-8BB9-6E15C6D90A3E}" dt="2020-08-03T18:57:40.175" v="738" actId="478"/>
          <ac:picMkLst>
            <pc:docMk/>
            <pc:sldMk cId="3323673955" sldId="676"/>
            <ac:picMk id="63" creationId="{5F2748AF-389D-4680-95AE-73D50B79D6A3}"/>
          </ac:picMkLst>
        </pc:picChg>
        <pc:picChg chg="add del mod">
          <ac:chgData name="Alfredo Gazitua" userId="9d42d2ee-8b2a-4d72-a790-534ac220fb78" providerId="ADAL" clId="{C561AF3C-C1A3-46FE-8BB9-6E15C6D90A3E}" dt="2020-08-03T18:58:22.945" v="760" actId="478"/>
          <ac:picMkLst>
            <pc:docMk/>
            <pc:sldMk cId="3323673955" sldId="676"/>
            <ac:picMk id="66" creationId="{71A33CE0-647E-4FA4-AF6B-E06FAC552B9D}"/>
          </ac:picMkLst>
        </pc:picChg>
        <pc:picChg chg="add del mod">
          <ac:chgData name="Alfredo Gazitua" userId="9d42d2ee-8b2a-4d72-a790-534ac220fb78" providerId="ADAL" clId="{C561AF3C-C1A3-46FE-8BB9-6E15C6D90A3E}" dt="2020-08-03T18:58:23.294" v="761" actId="478"/>
          <ac:picMkLst>
            <pc:docMk/>
            <pc:sldMk cId="3323673955" sldId="676"/>
            <ac:picMk id="69" creationId="{8EB2A703-A8F9-4D0F-B5A1-1AD8F7670D91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84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85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86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87" creationId="{00000000-0000-0000-0000-000000000000}"/>
          </ac:picMkLst>
        </pc:picChg>
        <pc:picChg chg="add del mod">
          <ac:chgData name="Alfredo Gazitua" userId="9d42d2ee-8b2a-4d72-a790-534ac220fb78" providerId="ADAL" clId="{C561AF3C-C1A3-46FE-8BB9-6E15C6D90A3E}" dt="2020-08-03T19:02:02.181" v="933" actId="478"/>
          <ac:picMkLst>
            <pc:docMk/>
            <pc:sldMk cId="3323673955" sldId="676"/>
            <ac:picMk id="88" creationId="{B8B3755F-708E-4442-B993-BB1560066AF6}"/>
          </ac:picMkLst>
        </pc:picChg>
        <pc:picChg chg="del">
          <ac:chgData name="Alfredo Gazitua" userId="9d42d2ee-8b2a-4d72-a790-534ac220fb78" providerId="ADAL" clId="{C561AF3C-C1A3-46FE-8BB9-6E15C6D90A3E}" dt="2020-08-03T18:53:57.247" v="571" actId="478"/>
          <ac:picMkLst>
            <pc:docMk/>
            <pc:sldMk cId="3323673955" sldId="676"/>
            <ac:picMk id="91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57.247" v="571" actId="478"/>
          <ac:picMkLst>
            <pc:docMk/>
            <pc:sldMk cId="3323673955" sldId="676"/>
            <ac:picMk id="92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57.247" v="571" actId="478"/>
          <ac:picMkLst>
            <pc:docMk/>
            <pc:sldMk cId="3323673955" sldId="676"/>
            <ac:picMk id="93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94" creationId="{00000000-0000-0000-0000-000000000000}"/>
          </ac:picMkLst>
        </pc:picChg>
        <pc:picChg chg="del mod">
          <ac:chgData name="Alfredo Gazitua" userId="9d42d2ee-8b2a-4d72-a790-534ac220fb78" providerId="ADAL" clId="{C561AF3C-C1A3-46FE-8BB9-6E15C6D90A3E}" dt="2020-08-03T18:53:52.993" v="570" actId="478"/>
          <ac:picMkLst>
            <pc:docMk/>
            <pc:sldMk cId="3323673955" sldId="676"/>
            <ac:picMk id="95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96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97" creationId="{00000000-0000-0000-0000-000000000000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98" creationId="{4A9FB048-F2FE-4AEA-AFD4-B6BD3D5CBD78}"/>
          </ac:picMkLst>
        </pc:picChg>
        <pc:picChg chg="del">
          <ac:chgData name="Alfredo Gazitua" userId="9d42d2ee-8b2a-4d72-a790-534ac220fb78" providerId="ADAL" clId="{C561AF3C-C1A3-46FE-8BB9-6E15C6D90A3E}" dt="2020-08-03T18:53:49.169" v="567" actId="478"/>
          <ac:picMkLst>
            <pc:docMk/>
            <pc:sldMk cId="3323673955" sldId="676"/>
            <ac:picMk id="99" creationId="{00000000-0000-0000-0000-000000000000}"/>
          </ac:picMkLst>
        </pc:picChg>
        <pc:cxnChg chg="add mod">
          <ac:chgData name="Alfredo Gazitua" userId="9d42d2ee-8b2a-4d72-a790-534ac220fb78" providerId="ADAL" clId="{C561AF3C-C1A3-46FE-8BB9-6E15C6D90A3E}" dt="2020-08-03T18:54:26.786" v="624" actId="14100"/>
          <ac:cxnSpMkLst>
            <pc:docMk/>
            <pc:sldMk cId="3323673955" sldId="676"/>
            <ac:cxnSpMk id="44" creationId="{6BDE5285-3D3A-4706-A7A3-9B738197EA3B}"/>
          </ac:cxnSpMkLst>
        </pc:cxnChg>
        <pc:cxnChg chg="add mod">
          <ac:chgData name="Alfredo Gazitua" userId="9d42d2ee-8b2a-4d72-a790-534ac220fb78" providerId="ADAL" clId="{C561AF3C-C1A3-46FE-8BB9-6E15C6D90A3E}" dt="2020-08-03T19:04:37.677" v="1153" actId="1036"/>
          <ac:cxnSpMkLst>
            <pc:docMk/>
            <pc:sldMk cId="3323673955" sldId="676"/>
            <ac:cxnSpMk id="49" creationId="{1978B43F-C0A8-4101-A71D-CF76703DCA3B}"/>
          </ac:cxnSpMkLst>
        </pc:cxnChg>
        <pc:cxnChg chg="add del mod">
          <ac:chgData name="Alfredo Gazitua" userId="9d42d2ee-8b2a-4d72-a790-534ac220fb78" providerId="ADAL" clId="{C561AF3C-C1A3-46FE-8BB9-6E15C6D90A3E}" dt="2020-08-03T18:57:24.051" v="729" actId="478"/>
          <ac:cxnSpMkLst>
            <pc:docMk/>
            <pc:sldMk cId="3323673955" sldId="676"/>
            <ac:cxnSpMk id="60" creationId="{9470453C-B701-4182-AD9E-7B6D62C7205B}"/>
          </ac:cxnSpMkLst>
        </pc:cxnChg>
        <pc:cxnChg chg="add del mod">
          <ac:chgData name="Alfredo Gazitua" userId="9d42d2ee-8b2a-4d72-a790-534ac220fb78" providerId="ADAL" clId="{C561AF3C-C1A3-46FE-8BB9-6E15C6D90A3E}" dt="2020-08-03T18:57:25.730" v="731" actId="478"/>
          <ac:cxnSpMkLst>
            <pc:docMk/>
            <pc:sldMk cId="3323673955" sldId="676"/>
            <ac:cxnSpMk id="62" creationId="{F9C82AF6-B24D-49C1-B8F7-C0A3083499E4}"/>
          </ac:cxnSpMkLst>
        </pc:cxnChg>
        <pc:cxnChg chg="add del mod">
          <ac:chgData name="Alfredo Gazitua" userId="9d42d2ee-8b2a-4d72-a790-534ac220fb78" providerId="ADAL" clId="{C561AF3C-C1A3-46FE-8BB9-6E15C6D90A3E}" dt="2020-08-03T18:57:40.175" v="738" actId="478"/>
          <ac:cxnSpMkLst>
            <pc:docMk/>
            <pc:sldMk cId="3323673955" sldId="676"/>
            <ac:cxnSpMk id="65" creationId="{4CFEA2F8-A892-4EFF-9FC3-C904DF290F0F}"/>
          </ac:cxnSpMkLst>
        </pc:cxnChg>
        <pc:cxnChg chg="add mod">
          <ac:chgData name="Alfredo Gazitua" userId="9d42d2ee-8b2a-4d72-a790-534ac220fb78" providerId="ADAL" clId="{C561AF3C-C1A3-46FE-8BB9-6E15C6D90A3E}" dt="2020-08-03T19:07:01.881" v="1442" actId="1037"/>
          <ac:cxnSpMkLst>
            <pc:docMk/>
            <pc:sldMk cId="3323673955" sldId="676"/>
            <ac:cxnSpMk id="68" creationId="{EE28D747-8F26-4C10-B536-EDF7AA74ED98}"/>
          </ac:cxnSpMkLst>
        </pc:cxnChg>
        <pc:cxnChg chg="add mod">
          <ac:chgData name="Alfredo Gazitua" userId="9d42d2ee-8b2a-4d72-a790-534ac220fb78" providerId="ADAL" clId="{C561AF3C-C1A3-46FE-8BB9-6E15C6D90A3E}" dt="2020-08-03T19:06:30.786" v="1370" actId="1037"/>
          <ac:cxnSpMkLst>
            <pc:docMk/>
            <pc:sldMk cId="3323673955" sldId="676"/>
            <ac:cxnSpMk id="71" creationId="{2D1248FE-ECF4-4C18-B4B3-60EDE35D41E5}"/>
          </ac:cxnSpMkLst>
        </pc:cxnChg>
      </pc:sldChg>
    </pc:docChg>
  </pc:docChgLst>
  <pc:docChgLst>
    <pc:chgData name="Ignacio Charme" userId="d71d6ca6-0c16-48d3-b90d-bf8484536157" providerId="ADAL" clId="{3C52FB2B-A3C9-4349-8545-C9A3E8C27A0D}"/>
    <pc:docChg chg="modSld">
      <pc:chgData name="Ignacio Charme" userId="d71d6ca6-0c16-48d3-b90d-bf8484536157" providerId="ADAL" clId="{3C52FB2B-A3C9-4349-8545-C9A3E8C27A0D}" dt="2020-08-03T18:10:34.239" v="3" actId="20577"/>
      <pc:docMkLst>
        <pc:docMk/>
      </pc:docMkLst>
      <pc:sldChg chg="modSp mod">
        <pc:chgData name="Ignacio Charme" userId="d71d6ca6-0c16-48d3-b90d-bf8484536157" providerId="ADAL" clId="{3C52FB2B-A3C9-4349-8545-C9A3E8C27A0D}" dt="2020-08-03T18:10:34.239" v="3" actId="20577"/>
        <pc:sldMkLst>
          <pc:docMk/>
          <pc:sldMk cId="4181088445" sldId="667"/>
        </pc:sldMkLst>
        <pc:spChg chg="mod">
          <ac:chgData name="Ignacio Charme" userId="d71d6ca6-0c16-48d3-b90d-bf8484536157" providerId="ADAL" clId="{3C52FB2B-A3C9-4349-8545-C9A3E8C27A0D}" dt="2020-08-03T18:10:34.239" v="3" actId="20577"/>
          <ac:spMkLst>
            <pc:docMk/>
            <pc:sldMk cId="4181088445" sldId="667"/>
            <ac:spMk id="23" creationId="{BB7B28CD-3F37-4393-9B59-15DDB56129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1E001B-BB3B-479E-A37B-E829563A8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92C83CF-E590-4E00-9F63-364A558B7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9E2318-1895-46D4-AF63-CCA3571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B0D867-F6EC-444C-9B04-CDE27441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358191-7F01-495C-824F-928752C6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3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D2D3C-883B-48BE-B084-73BB59AA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FC16A26-7685-4AC2-82FA-0CCD00E66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E7EA57-1973-44C6-9849-C479C207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EE802B-677E-4742-965C-B03F332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3003A8-CC89-462F-B5C5-C0BB5097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4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9E7417-FFD1-4C8F-B346-6DBD7C5C0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27D57C8-FA9E-4F93-8B02-580135BF7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3DD475-D9F0-4434-ABC1-9A55A2E2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790E29-ECBF-4AB3-B711-5E6D0897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7F5AA8-55AF-4E50-96AE-292E6F6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36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8B6FC1-1BD2-465C-A4F1-1081C813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AF6D42-E109-48A2-8C42-F1F4068B4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ADD6E2-B70F-4D99-B247-01A33002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0999D6-82D0-4C9A-98DD-C999D4D3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97A947-4421-433D-B5CE-27542CC9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66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B14AA1-F217-4550-975A-6E456377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01C2CD-95C3-4D21-8E94-8238DB36D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6E9A69-ADB2-46E5-B7BD-94386022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7C370D-F28B-4BB2-B207-91E52FEB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4F312E-B0BB-4EF1-AA8C-18FF0E9E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092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255BD-6162-44ED-A5B9-A0D13501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F24562-978B-4DD3-8AE9-97F222033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6171F1-A77D-4D75-A977-BE9F8739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7386C3-B0CA-40A7-89DD-68ABE976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7B8BD9E-D514-4794-952D-6DAE2AD2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18ADF0-D3FC-4D3D-9457-6BA7E7ED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18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4C6FED-7059-4A0B-B856-B3C5BDBC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D3B6800-53BD-4FB2-8294-B52909612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C01E2D-A332-4C3C-A797-7DBAD7E21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7A9003C-53F8-485F-8176-DA5CFB73C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B8D351B-3F6D-46E6-8852-FD212A0D4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58FF9D6-2A91-4D17-B8C9-848C5EF1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4E04D8-10B6-4D92-94E5-1AA30309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8C8E20E-152E-4183-9D3D-874E95FC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4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2F345C-CDEC-4C63-9240-4E14CE98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8CDA558-86D6-4AB5-A706-54250052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8FE537B-2866-4DB0-B75F-8F6C9B98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00C8D9F-C9C7-4E21-B0F8-E9BEDA2D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9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F2C4C56-D5BD-46ED-BA16-C201F005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FC28F7-5C66-4B2B-BBA2-B44B757E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C6C2ED-4C7C-4758-B7DB-7D9E240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23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146A03-5EF2-4286-B991-C33E1E47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FA143-DE41-464A-867A-E1A3F562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D1D238A-C8DE-4A50-A007-B4E8F4A55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D5D11A-E107-49B0-B069-6AEEA435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CFCD1FE-9039-4462-BEAD-88A98FBF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B533651-72B8-4537-8F20-B24AE2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38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A9DE19-C706-4023-9979-D6A36552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E27CA10-AD18-4CBA-94F1-70A2AF043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F15FCEE-9E5B-40F4-921B-DABDE1791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B247FBC-9357-42ED-AD66-E13DEDD3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B3ED4C0-67F0-4EEC-ACC8-9B32B9F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DF1E74-BC72-49BD-BD82-3B4F5493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5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73AA839-939F-45C8-8469-CE5A3E28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5BB0B8-344E-4354-A777-F17C537D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1BE031-E4B7-4C78-BA6C-399E07607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82D0-C865-4F0E-B86B-75C830C23AE1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EC5753-1E0F-4E76-8059-E2B3FEDD3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B110CA-828A-4679-867C-39E4D092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0717-77B6-4324-A1AB-660E39D591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1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3.sv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13.jpeg"/><Relationship Id="rId12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1.jpeg"/><Relationship Id="rId5" Type="http://schemas.openxmlformats.org/officeDocument/2006/relationships/image" Target="../media/image31.jpeg"/><Relationship Id="rId10" Type="http://schemas.openxmlformats.org/officeDocument/2006/relationships/image" Target="../media/image15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23DA2E9-8999-4242-A307-CB301FAE3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0" y="0"/>
            <a:ext cx="12192000" cy="5992836"/>
          </a:xfrm>
          <a:prstGeom prst="rect">
            <a:avLst/>
          </a:prstGeom>
        </p:spPr>
      </p:pic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986669AC-A4B4-4F98-9D17-E2F121E86484}"/>
              </a:ext>
            </a:extLst>
          </p:cNvPr>
          <p:cNvSpPr/>
          <p:nvPr/>
        </p:nvSpPr>
        <p:spPr>
          <a:xfrm>
            <a:off x="-1" y="0"/>
            <a:ext cx="12192000" cy="5992836"/>
          </a:xfrm>
          <a:prstGeom prst="rect">
            <a:avLst/>
          </a:prstGeom>
          <a:solidFill>
            <a:srgbClr val="00448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6 CuadroTexto">
            <a:extLst>
              <a:ext uri="{FF2B5EF4-FFF2-40B4-BE49-F238E27FC236}">
                <a16:creationId xmlns:a16="http://schemas.microsoft.com/office/drawing/2014/main" xmlns="" id="{C1214E1F-B9AD-41F7-A224-FA9F38842738}"/>
              </a:ext>
            </a:extLst>
          </p:cNvPr>
          <p:cNvSpPr txBox="1"/>
          <p:nvPr/>
        </p:nvSpPr>
        <p:spPr>
          <a:xfrm>
            <a:off x="0" y="532540"/>
            <a:ext cx="8640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bg1"/>
                </a:solidFill>
              </a:rPr>
              <a:t>Mejoramiento de las condiciones de vida de la Comunidad de los Burros Sur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cxnSp>
        <p:nvCxnSpPr>
          <p:cNvPr id="10" name="4 Conector recto">
            <a:extLst>
              <a:ext uri="{FF2B5EF4-FFF2-40B4-BE49-F238E27FC236}">
                <a16:creationId xmlns:a16="http://schemas.microsoft.com/office/drawing/2014/main" xmlns="" id="{A2C081CC-05FA-49A3-91D9-E46FBEB3E657}"/>
              </a:ext>
            </a:extLst>
          </p:cNvPr>
          <p:cNvCxnSpPr>
            <a:cxnSpLocks/>
          </p:cNvCxnSpPr>
          <p:nvPr/>
        </p:nvCxnSpPr>
        <p:spPr>
          <a:xfrm>
            <a:off x="154744" y="3252990"/>
            <a:ext cx="8143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801C4AF-6F33-41C4-8959-4AC973F2D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5495" r="9345" b="12720"/>
          <a:stretch/>
        </p:blipFill>
        <p:spPr>
          <a:xfrm>
            <a:off x="4115973" y="6117127"/>
            <a:ext cx="1453897" cy="7040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D58EBE4-5853-4143-92A4-C2ECEAE39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69" y="6122356"/>
            <a:ext cx="1935560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31" y="925372"/>
            <a:ext cx="3395472" cy="3467819"/>
          </a:xfrm>
          <a:prstGeom prst="rect">
            <a:avLst/>
          </a:prstGeom>
        </p:spPr>
      </p:pic>
      <p:sp>
        <p:nvSpPr>
          <p:cNvPr id="4" name="7 CuadroTexto"/>
          <p:cNvSpPr txBox="1"/>
          <p:nvPr/>
        </p:nvSpPr>
        <p:spPr>
          <a:xfrm>
            <a:off x="93609" y="922033"/>
            <a:ext cx="5729711" cy="21122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3263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endParaRPr lang="es-CL" sz="1200" b="1">
              <a:solidFill>
                <a:srgbClr val="003263"/>
              </a:solidFill>
              <a:latin typeface="Century Gothic" panose="020B0502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La Comunidad </a:t>
            </a:r>
            <a:r>
              <a:rPr lang="es-CL" sz="1200">
                <a:latin typeface="Century Gothic" panose="020B0502020202020204" pitchFamily="34" charset="0"/>
              </a:rPr>
              <a:t>de Los Burros Sur está en la </a:t>
            </a: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costa de Freirina, Región de Atacama.</a:t>
            </a:r>
          </a:p>
          <a:p>
            <a:endParaRPr lang="es-CL" sz="1200">
              <a:latin typeface="Century Gothic" panose="020B0502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es-CL" sz="1200">
                <a:latin typeface="Century Gothic" panose="020B0502020202020204" pitchFamily="34" charset="0"/>
              </a:rPr>
              <a:t>Comunidad compuesta por </a:t>
            </a: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54 familias </a:t>
            </a:r>
            <a:r>
              <a:rPr lang="es-CL" sz="1200">
                <a:latin typeface="Century Gothic" panose="020B0502020202020204" pitchFamily="34" charset="0"/>
              </a:rPr>
              <a:t>que pertenecen indistintamente </a:t>
            </a: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3 organizaciones sociales </a:t>
            </a:r>
            <a:r>
              <a:rPr lang="es-CL" sz="1200">
                <a:latin typeface="Century Gothic" panose="020B0502020202020204" pitchFamily="34" charset="0"/>
              </a:rPr>
              <a:t>de distinta vocación.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L" sz="1200">
              <a:latin typeface="Century Gothic" panose="020B0502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Junta de vecinos, Sindicato de algueros Caleta Los Burros Sur y Sindicato de algueros La Reina.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L" sz="1200">
              <a:latin typeface="Century Gothic" panose="020B0502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es-CL" sz="1200">
                <a:latin typeface="Century Gothic" panose="020B0502020202020204" pitchFamily="34" charset="0"/>
              </a:rPr>
              <a:t>Principal actividad económica: </a:t>
            </a:r>
            <a:r>
              <a:rPr lang="es-CL" sz="1200" b="1">
                <a:solidFill>
                  <a:srgbClr val="002C5A"/>
                </a:solidFill>
                <a:latin typeface="Century Gothic" panose="020B0502020202020204" pitchFamily="34" charset="0"/>
              </a:rPr>
              <a:t>recolección de algas.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A4298A1-9209-4903-BD72-D81724EB3039}"/>
              </a:ext>
            </a:extLst>
          </p:cNvPr>
          <p:cNvSpPr txBox="1"/>
          <p:nvPr/>
        </p:nvSpPr>
        <p:spPr>
          <a:xfrm>
            <a:off x="175761" y="137233"/>
            <a:ext cx="37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SURGE ESTA ALIANZA?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5495" r="9345" b="12720"/>
          <a:stretch/>
        </p:blipFill>
        <p:spPr>
          <a:xfrm>
            <a:off x="1146940" y="3359767"/>
            <a:ext cx="1453897" cy="7040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49" y="3433567"/>
            <a:ext cx="1457698" cy="5302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71320" y="4299622"/>
            <a:ext cx="1659033" cy="24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/>
              <a:t>ESTRATEGIAS RRCC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14CB8E95-35D7-4FE0-83A1-3A6A54F91E27}"/>
              </a:ext>
            </a:extLst>
          </p:cNvPr>
          <p:cNvGrpSpPr/>
          <p:nvPr/>
        </p:nvGrpSpPr>
        <p:grpSpPr>
          <a:xfrm>
            <a:off x="1122999" y="5176581"/>
            <a:ext cx="589882" cy="461347"/>
            <a:chOff x="-2364627" y="3957744"/>
            <a:chExt cx="1469520" cy="1365694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xmlns="" id="{5BF64B02-CD33-4071-806A-FF88B54F3118}"/>
                </a:ext>
              </a:extLst>
            </p:cNvPr>
            <p:cNvSpPr/>
            <p:nvPr/>
          </p:nvSpPr>
          <p:spPr>
            <a:xfrm>
              <a:off x="-2364627" y="3957744"/>
              <a:ext cx="1469520" cy="1365694"/>
            </a:xfrm>
            <a:prstGeom prst="ellipse">
              <a:avLst/>
            </a:prstGeom>
            <a:solidFill>
              <a:srgbClr val="A6E0E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8" name="Imagen 37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xmlns="" id="{6B09E45D-3E14-4848-9646-7C3E5A6A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5335" y="4066914"/>
              <a:ext cx="1179770" cy="1179770"/>
            </a:xfrm>
            <a:prstGeom prst="rect">
              <a:avLst/>
            </a:prstGeom>
          </p:spPr>
        </p:pic>
      </p:grpSp>
      <p:sp>
        <p:nvSpPr>
          <p:cNvPr id="39" name="Line 29">
            <a:extLst>
              <a:ext uri="{FF2B5EF4-FFF2-40B4-BE49-F238E27FC236}">
                <a16:creationId xmlns:a16="http://schemas.microsoft.com/office/drawing/2014/main" xmlns="" id="{F31D5DE6-6ECF-4336-9705-FBF4F15C0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242" y="4830436"/>
            <a:ext cx="2579326" cy="15798"/>
          </a:xfrm>
          <a:prstGeom prst="line">
            <a:avLst/>
          </a:prstGeom>
          <a:noFill/>
          <a:ln w="34925">
            <a:solidFill>
              <a:srgbClr val="2A4F9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0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8825" y="4882853"/>
            <a:ext cx="330" cy="227944"/>
          </a:xfrm>
          <a:prstGeom prst="line">
            <a:avLst/>
          </a:prstGeom>
          <a:noFill/>
          <a:ln w="38100">
            <a:solidFill>
              <a:srgbClr val="2A4F94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1102" y="4832213"/>
            <a:ext cx="330" cy="227944"/>
          </a:xfrm>
          <a:prstGeom prst="line">
            <a:avLst/>
          </a:prstGeom>
          <a:noFill/>
          <a:ln w="38100">
            <a:solidFill>
              <a:srgbClr val="2A4F94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3545" y="4558511"/>
            <a:ext cx="17292" cy="546612"/>
          </a:xfrm>
          <a:prstGeom prst="line">
            <a:avLst/>
          </a:prstGeom>
          <a:noFill/>
          <a:ln w="38100">
            <a:solidFill>
              <a:srgbClr val="2A4F94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14CB8E95-35D7-4FE0-83A1-3A6A54F91E27}"/>
              </a:ext>
            </a:extLst>
          </p:cNvPr>
          <p:cNvGrpSpPr/>
          <p:nvPr/>
        </p:nvGrpSpPr>
        <p:grpSpPr>
          <a:xfrm>
            <a:off x="3630300" y="5148741"/>
            <a:ext cx="589882" cy="461347"/>
            <a:chOff x="-2364627" y="3957744"/>
            <a:chExt cx="1469520" cy="1365694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5BF64B02-CD33-4071-806A-FF88B54F3118}"/>
                </a:ext>
              </a:extLst>
            </p:cNvPr>
            <p:cNvSpPr/>
            <p:nvPr/>
          </p:nvSpPr>
          <p:spPr>
            <a:xfrm>
              <a:off x="-2364627" y="3957744"/>
              <a:ext cx="1469520" cy="1365694"/>
            </a:xfrm>
            <a:prstGeom prst="ellipse">
              <a:avLst/>
            </a:prstGeom>
            <a:solidFill>
              <a:srgbClr val="A6E0E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5" name="Imagen 44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xmlns="" id="{6B09E45D-3E14-4848-9646-7C3E5A6A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5335" y="4066914"/>
              <a:ext cx="1179770" cy="1179770"/>
            </a:xfrm>
            <a:prstGeom prst="rect">
              <a:avLst/>
            </a:prstGeom>
          </p:spPr>
        </p:pic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14CB8E95-35D7-4FE0-83A1-3A6A54F91E27}"/>
              </a:ext>
            </a:extLst>
          </p:cNvPr>
          <p:cNvGrpSpPr/>
          <p:nvPr/>
        </p:nvGrpSpPr>
        <p:grpSpPr>
          <a:xfrm>
            <a:off x="2282613" y="5184624"/>
            <a:ext cx="589882" cy="461347"/>
            <a:chOff x="-2364627" y="3957744"/>
            <a:chExt cx="1469520" cy="1365694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xmlns="" id="{5BF64B02-CD33-4071-806A-FF88B54F3118}"/>
                </a:ext>
              </a:extLst>
            </p:cNvPr>
            <p:cNvSpPr/>
            <p:nvPr/>
          </p:nvSpPr>
          <p:spPr>
            <a:xfrm>
              <a:off x="-2364627" y="3957744"/>
              <a:ext cx="1469520" cy="1365694"/>
            </a:xfrm>
            <a:prstGeom prst="ellipse">
              <a:avLst/>
            </a:prstGeom>
            <a:solidFill>
              <a:srgbClr val="A6E0E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" name="Imagen 47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xmlns="" id="{6B09E45D-3E14-4848-9646-7C3E5A6A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5335" y="4066914"/>
              <a:ext cx="1179770" cy="1179770"/>
            </a:xfrm>
            <a:prstGeom prst="rect">
              <a:avLst/>
            </a:prstGeom>
          </p:spPr>
        </p:pic>
      </p:grpSp>
      <p:sp>
        <p:nvSpPr>
          <p:cNvPr id="49" name="CuadroTexto 48"/>
          <p:cNvSpPr txBox="1"/>
          <p:nvPr/>
        </p:nvSpPr>
        <p:spPr>
          <a:xfrm flipH="1">
            <a:off x="935278" y="5674807"/>
            <a:ext cx="9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/>
              <a:t>Excelencia Operacional </a:t>
            </a:r>
          </a:p>
        </p:txBody>
      </p:sp>
      <p:sp>
        <p:nvSpPr>
          <p:cNvPr id="50" name="CuadroTexto 49"/>
          <p:cNvSpPr txBox="1"/>
          <p:nvPr/>
        </p:nvSpPr>
        <p:spPr>
          <a:xfrm flipH="1">
            <a:off x="2056358" y="5670608"/>
            <a:ext cx="102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/>
              <a:t>Participación y diálogo</a:t>
            </a:r>
          </a:p>
        </p:txBody>
      </p:sp>
      <p:sp>
        <p:nvSpPr>
          <p:cNvPr id="51" name="CuadroTexto 50"/>
          <p:cNvSpPr txBox="1"/>
          <p:nvPr/>
        </p:nvSpPr>
        <p:spPr>
          <a:xfrm flipH="1">
            <a:off x="3434795" y="5663103"/>
            <a:ext cx="9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/>
              <a:t>Inversión Comunitaria</a:t>
            </a: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31" y="4553895"/>
            <a:ext cx="6189481" cy="20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C:\Users\scaro\Pictures\personal\2015-04-14\0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8968" r="18178" b="17268"/>
          <a:stretch/>
        </p:blipFill>
        <p:spPr bwMode="auto">
          <a:xfrm>
            <a:off x="9470507" y="2672862"/>
            <a:ext cx="2637085" cy="17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scaro\Pictures\personal\2015-04-14\04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0"/>
          <a:stretch/>
        </p:blipFill>
        <p:spPr bwMode="auto">
          <a:xfrm>
            <a:off x="9470986" y="922033"/>
            <a:ext cx="2636605" cy="16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0C0FE9B4-A630-4FD4-882A-6A1E6C511494}"/>
              </a:ext>
            </a:extLst>
          </p:cNvPr>
          <p:cNvCxnSpPr/>
          <p:nvPr/>
        </p:nvCxnSpPr>
        <p:spPr>
          <a:xfrm>
            <a:off x="0" y="605041"/>
            <a:ext cx="454386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n 98" descr="C:\Users\scaro\Documents\SUST\concurso buenas prácticas\firma protocolo de entendiemiento Cabo Leones 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1" b="6821"/>
          <a:stretch/>
        </p:blipFill>
        <p:spPr bwMode="auto">
          <a:xfrm>
            <a:off x="7990501" y="1222290"/>
            <a:ext cx="2019221" cy="1273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Rectángulo 52"/>
          <p:cNvSpPr/>
          <p:nvPr/>
        </p:nvSpPr>
        <p:spPr>
          <a:xfrm>
            <a:off x="603750" y="429768"/>
            <a:ext cx="3145290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Line 29">
            <a:extLst>
              <a:ext uri="{FF2B5EF4-FFF2-40B4-BE49-F238E27FC236}">
                <a16:creationId xmlns:a16="http://schemas.microsoft.com/office/drawing/2014/main" xmlns="" id="{F31D5DE6-6ECF-4336-9705-FBF4F15C0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13" y="919260"/>
            <a:ext cx="21222" cy="3863051"/>
          </a:xfrm>
          <a:prstGeom prst="line">
            <a:avLst/>
          </a:prstGeom>
          <a:noFill/>
          <a:ln w="34925">
            <a:solidFill>
              <a:srgbClr val="2A4F9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4" y="4782311"/>
            <a:ext cx="422481" cy="1239"/>
          </a:xfrm>
          <a:prstGeom prst="line">
            <a:avLst/>
          </a:prstGeom>
          <a:noFill/>
          <a:ln w="38100">
            <a:solidFill>
              <a:srgbClr val="2A4F94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14CB8E95-35D7-4FE0-83A1-3A6A54F91E27}"/>
              </a:ext>
            </a:extLst>
          </p:cNvPr>
          <p:cNvGrpSpPr/>
          <p:nvPr/>
        </p:nvGrpSpPr>
        <p:grpSpPr>
          <a:xfrm>
            <a:off x="723263" y="744920"/>
            <a:ext cx="589882" cy="461347"/>
            <a:chOff x="-2364627" y="3957744"/>
            <a:chExt cx="1469520" cy="1365694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xmlns="" id="{5BF64B02-CD33-4071-806A-FF88B54F3118}"/>
                </a:ext>
              </a:extLst>
            </p:cNvPr>
            <p:cNvSpPr/>
            <p:nvPr/>
          </p:nvSpPr>
          <p:spPr>
            <a:xfrm>
              <a:off x="-2364627" y="3957744"/>
              <a:ext cx="1469520" cy="1365694"/>
            </a:xfrm>
            <a:prstGeom prst="ellipse">
              <a:avLst/>
            </a:prstGeom>
            <a:solidFill>
              <a:srgbClr val="A6E0E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8" name="Imagen 47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xmlns="" id="{6B09E45D-3E14-4848-9646-7C3E5A6A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5335" y="4066914"/>
              <a:ext cx="1179770" cy="1179770"/>
            </a:xfrm>
            <a:prstGeom prst="rect">
              <a:avLst/>
            </a:prstGeom>
          </p:spPr>
        </p:pic>
      </p:grpSp>
      <p:sp>
        <p:nvSpPr>
          <p:cNvPr id="50" name="CuadroTexto 49"/>
          <p:cNvSpPr txBox="1"/>
          <p:nvPr/>
        </p:nvSpPr>
        <p:spPr>
          <a:xfrm flipH="1">
            <a:off x="558710" y="1275645"/>
            <a:ext cx="102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>
                <a:solidFill>
                  <a:schemeClr val="bg1"/>
                </a:solidFill>
              </a:rPr>
              <a:t>Participación y diálogo</a:t>
            </a:r>
          </a:p>
        </p:txBody>
      </p:sp>
      <p:sp>
        <p:nvSpPr>
          <p:cNvPr id="52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5" y="945453"/>
            <a:ext cx="422481" cy="1239"/>
          </a:xfrm>
          <a:prstGeom prst="line">
            <a:avLst/>
          </a:prstGeom>
          <a:noFill/>
          <a:ln w="38100">
            <a:solidFill>
              <a:srgbClr val="2A4F94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947" y="649797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3804" y="1128113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6110" y="1622454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" name="CuadroTexto 56"/>
          <p:cNvSpPr txBox="1"/>
          <p:nvPr/>
        </p:nvSpPr>
        <p:spPr>
          <a:xfrm>
            <a:off x="2051400" y="527883"/>
            <a:ext cx="199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Reuniones periódicas/ Mesas de trabajo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2051400" y="1001155"/>
            <a:ext cx="13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Vinculación en redes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2098190" y="1483394"/>
            <a:ext cx="172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Definición de inversiones estratégicas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618990" y="4011168"/>
            <a:ext cx="3130050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xmlns="" id="{14CB8E95-35D7-4FE0-83A1-3A6A54F91E27}"/>
              </a:ext>
            </a:extLst>
          </p:cNvPr>
          <p:cNvGrpSpPr/>
          <p:nvPr/>
        </p:nvGrpSpPr>
        <p:grpSpPr>
          <a:xfrm>
            <a:off x="738503" y="4326320"/>
            <a:ext cx="589882" cy="461347"/>
            <a:chOff x="-2364627" y="3957744"/>
            <a:chExt cx="1469520" cy="1365694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xmlns="" id="{5BF64B02-CD33-4071-806A-FF88B54F3118}"/>
                </a:ext>
              </a:extLst>
            </p:cNvPr>
            <p:cNvSpPr/>
            <p:nvPr/>
          </p:nvSpPr>
          <p:spPr>
            <a:xfrm>
              <a:off x="-2364627" y="3957744"/>
              <a:ext cx="1469520" cy="1365694"/>
            </a:xfrm>
            <a:prstGeom prst="ellipse">
              <a:avLst/>
            </a:prstGeom>
            <a:solidFill>
              <a:srgbClr val="A6E0E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5" name="Imagen 74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xmlns="" id="{6B09E45D-3E14-4848-9646-7C3E5A6A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5335" y="4066914"/>
              <a:ext cx="1179770" cy="1179770"/>
            </a:xfrm>
            <a:prstGeom prst="rect">
              <a:avLst/>
            </a:prstGeom>
          </p:spPr>
        </p:pic>
      </p:grpSp>
      <p:sp>
        <p:nvSpPr>
          <p:cNvPr id="76" name="CuadroTexto 75"/>
          <p:cNvSpPr txBox="1"/>
          <p:nvPr/>
        </p:nvSpPr>
        <p:spPr>
          <a:xfrm flipH="1">
            <a:off x="588018" y="4857045"/>
            <a:ext cx="102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>
                <a:solidFill>
                  <a:schemeClr val="bg1"/>
                </a:solidFill>
              </a:rPr>
              <a:t>Inversión Comunitaria</a:t>
            </a:r>
          </a:p>
        </p:txBody>
      </p:sp>
      <p:sp>
        <p:nvSpPr>
          <p:cNvPr id="78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3187" y="4231197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9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9044" y="4709513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0" name="Line 52">
            <a:extLst>
              <a:ext uri="{FF2B5EF4-FFF2-40B4-BE49-F238E27FC236}">
                <a16:creationId xmlns:a16="http://schemas.microsoft.com/office/drawing/2014/main" xmlns="" id="{EB91DF14-5AA3-4826-AAA7-D9D3C4D63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1350" y="5203854"/>
            <a:ext cx="422481" cy="1239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" name="CuadroTexto 80"/>
          <p:cNvSpPr txBox="1"/>
          <p:nvPr/>
        </p:nvSpPr>
        <p:spPr>
          <a:xfrm>
            <a:off x="2066640" y="4109283"/>
            <a:ext cx="199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Bienestar social básico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2066640" y="4554419"/>
            <a:ext cx="177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Mejoramiento condiciones productivas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2099362" y="5078862"/>
            <a:ext cx="1724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Alianza público-privado </a:t>
            </a: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5" b="22585"/>
          <a:stretch/>
        </p:blipFill>
        <p:spPr>
          <a:xfrm>
            <a:off x="3859095" y="3409705"/>
            <a:ext cx="4494434" cy="1646493"/>
          </a:xfrm>
          <a:prstGeom prst="rect">
            <a:avLst/>
          </a:prstGeom>
        </p:spPr>
      </p:pic>
      <p:pic>
        <p:nvPicPr>
          <p:cNvPr id="85" name="Imagen 84" descr="C:\Users\scaro\Documents\comunicaciones\cobertura planta desaladora los burros sju\fotografías\foto 1.jf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/>
          <a:stretch/>
        </p:blipFill>
        <p:spPr bwMode="auto">
          <a:xfrm>
            <a:off x="3837432" y="5094631"/>
            <a:ext cx="2326005" cy="175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Imagen 85" descr="C:\Users\scaro\Documents\comunicaciones\cobertura planta desaladora los burros sju\fotografías\foto 3.jf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b="9331"/>
          <a:stretch/>
        </p:blipFill>
        <p:spPr bwMode="auto">
          <a:xfrm>
            <a:off x="6190868" y="5079104"/>
            <a:ext cx="2535241" cy="177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Imagen 86" descr="C:\Users\scaro\Documents\desorden escritorio\fotos sust 2019\foto placa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21097" r="4730" b="22888"/>
          <a:stretch/>
        </p:blipFill>
        <p:spPr bwMode="auto">
          <a:xfrm>
            <a:off x="8375192" y="3409705"/>
            <a:ext cx="3630880" cy="164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6138"/>
          <a:stretch/>
        </p:blipFill>
        <p:spPr>
          <a:xfrm>
            <a:off x="3828639" y="34803"/>
            <a:ext cx="3108929" cy="1448592"/>
          </a:xfrm>
          <a:prstGeom prst="rect">
            <a:avLst/>
          </a:prstGeom>
        </p:spPr>
      </p:pic>
      <p:pic>
        <p:nvPicPr>
          <p:cNvPr id="92" name="Imagen 91" descr="C:\Users\scaro\Pictures\iCloud Photos\Downloads\05dea919-2e96-4eb4-8b21-819f0ca158ef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10579" r="14061" b="13796"/>
          <a:stretch/>
        </p:blipFill>
        <p:spPr bwMode="auto">
          <a:xfrm>
            <a:off x="7003295" y="51098"/>
            <a:ext cx="899386" cy="244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6099"/>
          <a:stretch/>
        </p:blipFill>
        <p:spPr>
          <a:xfrm>
            <a:off x="7982475" y="87675"/>
            <a:ext cx="2027005" cy="1088136"/>
          </a:xfrm>
          <a:prstGeom prst="rect">
            <a:avLst/>
          </a:prstGeom>
        </p:spPr>
      </p:pic>
      <p:pic>
        <p:nvPicPr>
          <p:cNvPr id="94" name="Imagen 93" descr="C:\Users\scaro\Downloads\375c0040-39bb-479e-9f48-ae5e170f0d5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41" y="5065254"/>
            <a:ext cx="3252532" cy="178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Imagen 9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25733"/>
          <a:stretch/>
        </p:blipFill>
        <p:spPr>
          <a:xfrm>
            <a:off x="10082092" y="76264"/>
            <a:ext cx="2019221" cy="2462345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5495" r="9345" b="12720"/>
          <a:stretch/>
        </p:blipFill>
        <p:spPr>
          <a:xfrm>
            <a:off x="506800" y="2518266"/>
            <a:ext cx="1453897" cy="704088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6" y="2602628"/>
            <a:ext cx="1671771" cy="60813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4A9FB048-F2FE-4AEA-AFD4-B6BD3D5CBD7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6465"/>
          <a:stretch/>
        </p:blipFill>
        <p:spPr>
          <a:xfrm>
            <a:off x="3837433" y="1522140"/>
            <a:ext cx="3100136" cy="9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áfico 39" descr="Grupo de personas">
            <a:extLst>
              <a:ext uri="{FF2B5EF4-FFF2-40B4-BE49-F238E27FC236}">
                <a16:creationId xmlns:a16="http://schemas.microsoft.com/office/drawing/2014/main" xmlns="" id="{5CC1972C-7C5D-46F6-BCAE-E415BF479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26" y="959734"/>
            <a:ext cx="1297360" cy="1297360"/>
          </a:xfrm>
          <a:prstGeom prst="rect">
            <a:avLst/>
          </a:prstGeom>
        </p:spPr>
      </p:pic>
      <p:pic>
        <p:nvPicPr>
          <p:cNvPr id="41" name="Gráfico 40" descr="Familia con dos niños">
            <a:extLst>
              <a:ext uri="{FF2B5EF4-FFF2-40B4-BE49-F238E27FC236}">
                <a16:creationId xmlns:a16="http://schemas.microsoft.com/office/drawing/2014/main" xmlns="" id="{289D64A6-897E-41C7-879C-F86B84445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73386" y="959734"/>
            <a:ext cx="1285276" cy="1285276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50237BEA-4484-4E03-A703-FA64C65CD728}"/>
              </a:ext>
            </a:extLst>
          </p:cNvPr>
          <p:cNvSpPr txBox="1"/>
          <p:nvPr/>
        </p:nvSpPr>
        <p:spPr>
          <a:xfrm>
            <a:off x="175761" y="137233"/>
            <a:ext cx="531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BENEFICIADOS Y PROYECTOS DESTACADOS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6BDE5285-3D3A-4706-A7A3-9B738197EA3B}"/>
              </a:ext>
            </a:extLst>
          </p:cNvPr>
          <p:cNvCxnSpPr>
            <a:cxnSpLocks/>
          </p:cNvCxnSpPr>
          <p:nvPr/>
        </p:nvCxnSpPr>
        <p:spPr>
          <a:xfrm>
            <a:off x="0" y="605041"/>
            <a:ext cx="54860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3">
            <a:extLst>
              <a:ext uri="{FF2B5EF4-FFF2-40B4-BE49-F238E27FC236}">
                <a16:creationId xmlns:a16="http://schemas.microsoft.com/office/drawing/2014/main" xmlns="" id="{895D23C0-27B1-4BA3-A553-FEB5727A058E}"/>
              </a:ext>
            </a:extLst>
          </p:cNvPr>
          <p:cNvSpPr txBox="1">
            <a:spLocks/>
          </p:cNvSpPr>
          <p:nvPr/>
        </p:nvSpPr>
        <p:spPr>
          <a:xfrm>
            <a:off x="1513345" y="1142618"/>
            <a:ext cx="2505826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s-CL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216    </a:t>
            </a:r>
            <a:r>
              <a:rPr lang="es-CL" sz="2800" b="1" dirty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personas beneficiadas</a:t>
            </a:r>
            <a:endParaRPr lang="es-CL" sz="2800" b="1" dirty="0">
              <a:solidFill>
                <a:srgbClr val="0070C0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1978B43F-C0A8-4101-A71D-CF76703DCA3B}"/>
              </a:ext>
            </a:extLst>
          </p:cNvPr>
          <p:cNvCxnSpPr>
            <a:cxnSpLocks/>
          </p:cNvCxnSpPr>
          <p:nvPr/>
        </p:nvCxnSpPr>
        <p:spPr>
          <a:xfrm>
            <a:off x="1410815" y="959734"/>
            <a:ext cx="0" cy="1285276"/>
          </a:xfrm>
          <a:prstGeom prst="line">
            <a:avLst/>
          </a:prstGeom>
          <a:ln w="28575">
            <a:solidFill>
              <a:srgbClr val="37DD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23">
            <a:extLst>
              <a:ext uri="{FF2B5EF4-FFF2-40B4-BE49-F238E27FC236}">
                <a16:creationId xmlns:a16="http://schemas.microsoft.com/office/drawing/2014/main" xmlns="" id="{4A16B960-379A-4220-87E3-9A782A38AEA1}"/>
              </a:ext>
            </a:extLst>
          </p:cNvPr>
          <p:cNvSpPr txBox="1">
            <a:spLocks/>
          </p:cNvSpPr>
          <p:nvPr/>
        </p:nvSpPr>
        <p:spPr>
          <a:xfrm>
            <a:off x="5856457" y="1114482"/>
            <a:ext cx="1997758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s-CL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54     familias</a:t>
            </a:r>
            <a:endParaRPr lang="es-CL" sz="2800" b="1" dirty="0">
              <a:solidFill>
                <a:srgbClr val="0070C0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xmlns="" id="{EE28D747-8F26-4C10-B536-EDF7AA74ED98}"/>
              </a:ext>
            </a:extLst>
          </p:cNvPr>
          <p:cNvCxnSpPr>
            <a:cxnSpLocks/>
          </p:cNvCxnSpPr>
          <p:nvPr/>
        </p:nvCxnSpPr>
        <p:spPr>
          <a:xfrm>
            <a:off x="5753927" y="959734"/>
            <a:ext cx="0" cy="1285276"/>
          </a:xfrm>
          <a:prstGeom prst="line">
            <a:avLst/>
          </a:prstGeom>
          <a:ln w="28575">
            <a:solidFill>
              <a:srgbClr val="37DD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3">
            <a:extLst>
              <a:ext uri="{FF2B5EF4-FFF2-40B4-BE49-F238E27FC236}">
                <a16:creationId xmlns:a16="http://schemas.microsoft.com/office/drawing/2014/main" xmlns="" id="{55E55D81-38C6-4CDE-96F8-4DD4FD31C5C4}"/>
              </a:ext>
            </a:extLst>
          </p:cNvPr>
          <p:cNvSpPr txBox="1">
            <a:spLocks/>
          </p:cNvSpPr>
          <p:nvPr/>
        </p:nvSpPr>
        <p:spPr>
          <a:xfrm>
            <a:off x="9684237" y="1128550"/>
            <a:ext cx="2401275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s-CL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+10</a:t>
            </a:r>
            <a:r>
              <a:rPr lang="es-CL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    </a:t>
            </a:r>
            <a:r>
              <a:rPr lang="es-CL" sz="2800" b="1" dirty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proyectos </a:t>
            </a:r>
            <a:r>
              <a:rPr lang="es-CL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financiados</a:t>
            </a:r>
            <a:endParaRPr lang="es-CL" sz="2800" b="1" dirty="0">
              <a:solidFill>
                <a:srgbClr val="0070C0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2D1248FE-ECF4-4C18-B4B3-60EDE35D41E5}"/>
              </a:ext>
            </a:extLst>
          </p:cNvPr>
          <p:cNvCxnSpPr>
            <a:cxnSpLocks/>
          </p:cNvCxnSpPr>
          <p:nvPr/>
        </p:nvCxnSpPr>
        <p:spPr>
          <a:xfrm>
            <a:off x="9581707" y="959734"/>
            <a:ext cx="0" cy="1285276"/>
          </a:xfrm>
          <a:prstGeom prst="line">
            <a:avLst/>
          </a:prstGeom>
          <a:ln w="28575">
            <a:solidFill>
              <a:srgbClr val="37DD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Luces encendidas">
            <a:extLst>
              <a:ext uri="{FF2B5EF4-FFF2-40B4-BE49-F238E27FC236}">
                <a16:creationId xmlns:a16="http://schemas.microsoft.com/office/drawing/2014/main" xmlns="" id="{F46E280B-05C4-4AF6-B137-780AF03E4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08430" y="959734"/>
            <a:ext cx="1226552" cy="1226552"/>
          </a:xfrm>
          <a:prstGeom prst="rect">
            <a:avLst/>
          </a:prstGeom>
        </p:spPr>
      </p:pic>
      <p:sp>
        <p:nvSpPr>
          <p:cNvPr id="77" name="Text Placeholder 23">
            <a:extLst>
              <a:ext uri="{FF2B5EF4-FFF2-40B4-BE49-F238E27FC236}">
                <a16:creationId xmlns:a16="http://schemas.microsoft.com/office/drawing/2014/main" xmlns="" id="{ECF162D5-5DB2-4150-8572-85EB4BCEAC0D}"/>
              </a:ext>
            </a:extLst>
          </p:cNvPr>
          <p:cNvSpPr txBox="1">
            <a:spLocks/>
          </p:cNvSpPr>
          <p:nvPr/>
        </p:nvSpPr>
        <p:spPr>
          <a:xfrm>
            <a:off x="91353" y="2491235"/>
            <a:ext cx="4545461" cy="557291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s-CL" sz="1800" b="1">
                <a:solidFill>
                  <a:srgbClr val="00B0F0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Proyectos destacados</a:t>
            </a:r>
            <a:endParaRPr lang="es-CL" sz="1800" b="1">
              <a:solidFill>
                <a:srgbClr val="00B0F0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5A849C2-7997-4CD1-BA9D-AB271BD815B7}"/>
              </a:ext>
            </a:extLst>
          </p:cNvPr>
          <p:cNvSpPr/>
          <p:nvPr/>
        </p:nvSpPr>
        <p:spPr>
          <a:xfrm>
            <a:off x="63217" y="3104798"/>
            <a:ext cx="2848795" cy="178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PROYECTO 1 (REEMPLAZAR CON FOTO)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9A5A1716-5B0D-4AEB-AD95-9B0DA30A31E8}"/>
              </a:ext>
            </a:extLst>
          </p:cNvPr>
          <p:cNvSpPr/>
          <p:nvPr/>
        </p:nvSpPr>
        <p:spPr>
          <a:xfrm>
            <a:off x="9279990" y="3104796"/>
            <a:ext cx="2848795" cy="178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PROYECTO 4 (FOTO)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2BB6350-E7EF-40CC-A8A1-A942CA88496C}"/>
              </a:ext>
            </a:extLst>
          </p:cNvPr>
          <p:cNvSpPr txBox="1"/>
          <p:nvPr/>
        </p:nvSpPr>
        <p:spPr>
          <a:xfrm>
            <a:off x="63216" y="4959239"/>
            <a:ext cx="3028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Fase 1 de proyecto de energía  autónoma en Los Burros Sur</a:t>
            </a:r>
            <a:endParaRPr lang="es-CL" sz="1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r>
              <a:rPr lang="es-CL" sz="1200" dirty="0">
                <a:solidFill>
                  <a:srgbClr val="4472C4"/>
                </a:solidFill>
                <a:latin typeface="Century Gothic" panose="020B0502020202020204" pitchFamily="34" charset="0"/>
              </a:rPr>
              <a:t>Principales características</a:t>
            </a: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Entrega y capacitación de sistema solares de energía</a:t>
            </a:r>
            <a:endParaRPr lang="es-CL" sz="1200" dirty="0" smtClean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27 familia y 2 </a:t>
            </a:r>
            <a:r>
              <a:rPr lang="es-CL" sz="1200" dirty="0" err="1" smtClean="0">
                <a:solidFill>
                  <a:srgbClr val="4472C4"/>
                </a:solidFill>
                <a:latin typeface="Century Gothic" panose="020B0502020202020204" pitchFamily="34" charset="0"/>
              </a:rPr>
              <a:t>org</a:t>
            </a: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 sociales</a:t>
            </a:r>
            <a:endParaRPr lang="es-CL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JJVV/ Municipio/ </a:t>
            </a:r>
            <a:r>
              <a:rPr lang="es-CL" sz="1200" dirty="0" err="1" smtClean="0">
                <a:solidFill>
                  <a:srgbClr val="4472C4"/>
                </a:solidFill>
                <a:latin typeface="Century Gothic" panose="020B0502020202020204" pitchFamily="34" charset="0"/>
              </a:rPr>
              <a:t>Lap</a:t>
            </a:r>
            <a:endParaRPr lang="es-CL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FAC3A809-E0E0-4354-BF6B-7F56803086CA}"/>
              </a:ext>
            </a:extLst>
          </p:cNvPr>
          <p:cNvSpPr txBox="1"/>
          <p:nvPr/>
        </p:nvSpPr>
        <p:spPr>
          <a:xfrm>
            <a:off x="6227316" y="4947796"/>
            <a:ext cx="2848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 b="1">
                <a:solidFill>
                  <a:srgbClr val="4472C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CL" sz="1200" dirty="0"/>
              <a:t>Diversificación Productiva</a:t>
            </a:r>
            <a:endParaRPr lang="es-CL" sz="1200" dirty="0"/>
          </a:p>
          <a:p>
            <a:r>
              <a:rPr lang="es-CL" sz="1200" b="0" dirty="0"/>
              <a:t>Principales características</a:t>
            </a:r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Curso de buceo, y equipamiento con bote de trabajo.</a:t>
            </a:r>
            <a:endParaRPr lang="es-CL" sz="1200" b="0" dirty="0"/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Financiamiento ESBA</a:t>
            </a:r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Sindicato Los Burros Sur</a:t>
            </a:r>
            <a:endParaRPr lang="es-CL" sz="1200" b="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5" b="6153"/>
          <a:stretch/>
        </p:blipFill>
        <p:spPr>
          <a:xfrm>
            <a:off x="9625" y="3048526"/>
            <a:ext cx="3082293" cy="1898129"/>
          </a:xfrm>
          <a:prstGeom prst="rect">
            <a:avLst/>
          </a:prstGeom>
        </p:spPr>
      </p:pic>
      <p:pic>
        <p:nvPicPr>
          <p:cNvPr id="23" name="Imagen 22" descr="C:\Users\scaro\Documents\SUST\concurso buenas prácticas\23. Marco Guajardo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4" b="44548"/>
          <a:stretch/>
        </p:blipFill>
        <p:spPr bwMode="auto">
          <a:xfrm>
            <a:off x="3160949" y="3048526"/>
            <a:ext cx="2972180" cy="1898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B2BB6350-E7EF-40CC-A8A1-A942CA88496C}"/>
              </a:ext>
            </a:extLst>
          </p:cNvPr>
          <p:cNvSpPr txBox="1"/>
          <p:nvPr/>
        </p:nvSpPr>
        <p:spPr>
          <a:xfrm>
            <a:off x="3160949" y="4957639"/>
            <a:ext cx="2848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Fase 2 de proyecto de energía  autónoma en Los Burros Sur</a:t>
            </a:r>
            <a:endParaRPr lang="es-CL" sz="1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r>
              <a:rPr lang="es-CL" sz="1200" dirty="0">
                <a:solidFill>
                  <a:srgbClr val="4472C4"/>
                </a:solidFill>
                <a:latin typeface="Century Gothic" panose="020B0502020202020204" pitchFamily="34" charset="0"/>
              </a:rPr>
              <a:t>Principales características</a:t>
            </a: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Entrega y capacitación de sistema solares de energía</a:t>
            </a:r>
            <a:endParaRPr lang="es-CL" sz="1200" dirty="0" smtClean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25 familias </a:t>
            </a:r>
            <a:endParaRPr lang="es-CL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200" dirty="0" smtClean="0">
                <a:solidFill>
                  <a:srgbClr val="4472C4"/>
                </a:solidFill>
                <a:latin typeface="Century Gothic" panose="020B0502020202020204" pitchFamily="34" charset="0"/>
              </a:rPr>
              <a:t>JJVV/ Municipio/ </a:t>
            </a:r>
            <a:r>
              <a:rPr lang="es-CL" sz="1200" dirty="0" err="1" smtClean="0">
                <a:solidFill>
                  <a:srgbClr val="4472C4"/>
                </a:solidFill>
                <a:latin typeface="Century Gothic" panose="020B0502020202020204" pitchFamily="34" charset="0"/>
              </a:rPr>
              <a:t>Lap</a:t>
            </a:r>
            <a:endParaRPr lang="es-CL" sz="1200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6"/>
          <a:stretch/>
        </p:blipFill>
        <p:spPr>
          <a:xfrm>
            <a:off x="9156605" y="3048526"/>
            <a:ext cx="2990477" cy="18981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1" y="3048526"/>
            <a:ext cx="2873950" cy="189262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AC3A809-E0E0-4354-BF6B-7F56803086CA}"/>
              </a:ext>
            </a:extLst>
          </p:cNvPr>
          <p:cNvSpPr txBox="1"/>
          <p:nvPr/>
        </p:nvSpPr>
        <p:spPr>
          <a:xfrm>
            <a:off x="9076111" y="4959239"/>
            <a:ext cx="31158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 b="1">
                <a:solidFill>
                  <a:srgbClr val="4472C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CL" sz="1200" dirty="0" smtClean="0"/>
              <a:t>Planta desaladora de agua</a:t>
            </a:r>
            <a:endParaRPr lang="es-CL" sz="1200" dirty="0"/>
          </a:p>
          <a:p>
            <a:r>
              <a:rPr lang="es-CL" sz="1200" b="0" dirty="0"/>
              <a:t>Principales características</a:t>
            </a:r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Financiamiento principal de </a:t>
            </a:r>
            <a:r>
              <a:rPr lang="es-CL" sz="1200" b="0" dirty="0" err="1" smtClean="0"/>
              <a:t>Subse</a:t>
            </a:r>
            <a:r>
              <a:rPr lang="es-CL" sz="1200" b="0" dirty="0" smtClean="0"/>
              <a:t> de pesca</a:t>
            </a:r>
            <a:endParaRPr lang="es-CL" sz="1200" b="0" dirty="0"/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Apoyo PE con mejoramiento del proyecto de energía</a:t>
            </a:r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Financiamiento ITO técnico para acompañar construcción</a:t>
            </a:r>
          </a:p>
          <a:p>
            <a:pPr marL="285750" indent="-285750">
              <a:buFontTx/>
              <a:buChar char="-"/>
            </a:pPr>
            <a:r>
              <a:rPr lang="es-CL" sz="1200" b="0" dirty="0" smtClean="0"/>
              <a:t>PE </a:t>
            </a:r>
            <a:r>
              <a:rPr lang="es-CL" sz="1200" b="0" dirty="0" err="1" smtClean="0"/>
              <a:t>Sarco</a:t>
            </a:r>
            <a:r>
              <a:rPr lang="es-CL" sz="1200" b="0" dirty="0" smtClean="0"/>
              <a:t>/SJU/CB1/Municipio/</a:t>
            </a:r>
            <a:r>
              <a:rPr lang="es-CL" sz="1200" b="0" dirty="0" err="1" smtClean="0"/>
              <a:t>Subse</a:t>
            </a:r>
            <a:r>
              <a:rPr lang="es-CL" sz="1200" b="0" dirty="0" smtClean="0"/>
              <a:t> pesca/seremi energía</a:t>
            </a:r>
          </a:p>
          <a:p>
            <a:pPr marL="285750" indent="-285750">
              <a:buFontTx/>
              <a:buChar char="-"/>
            </a:pPr>
            <a:endParaRPr lang="es-CL" sz="1200" b="0" dirty="0"/>
          </a:p>
        </p:txBody>
      </p:sp>
    </p:spTree>
    <p:extLst>
      <p:ext uri="{BB962C8B-B14F-4D97-AF65-F5344CB8AC3E}">
        <p14:creationId xmlns:p14="http://schemas.microsoft.com/office/powerpoint/2010/main" val="33236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xmlns="" id="{9F4B2FCD-FA98-4679-A5AC-9E6E3D80AF28}"/>
              </a:ext>
            </a:extLst>
          </p:cNvPr>
          <p:cNvCxnSpPr/>
          <p:nvPr/>
        </p:nvCxnSpPr>
        <p:spPr bwMode="auto">
          <a:xfrm>
            <a:off x="6803996" y="3951829"/>
            <a:ext cx="1008063" cy="8159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2">
            <a:extLst>
              <a:ext uri="{FF2B5EF4-FFF2-40B4-BE49-F238E27FC236}">
                <a16:creationId xmlns:a16="http://schemas.microsoft.com/office/drawing/2014/main" xmlns="" id="{FA65705A-991D-48BB-AE33-8457567D2CB1}"/>
              </a:ext>
            </a:extLst>
          </p:cNvPr>
          <p:cNvCxnSpPr/>
          <p:nvPr/>
        </p:nvCxnSpPr>
        <p:spPr bwMode="auto">
          <a:xfrm flipV="1">
            <a:off x="4103927" y="3723554"/>
            <a:ext cx="1282992" cy="4455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xmlns="" id="{18DB2A9F-C8E7-405A-A88C-2B1D1066A9E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2438" y="2403464"/>
            <a:ext cx="711253" cy="50777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0">
            <a:extLst>
              <a:ext uri="{FF2B5EF4-FFF2-40B4-BE49-F238E27FC236}">
                <a16:creationId xmlns:a16="http://schemas.microsoft.com/office/drawing/2014/main" xmlns="" id="{BD91AF2B-1288-4549-94F4-2AE6C5264BD8}"/>
              </a:ext>
            </a:extLst>
          </p:cNvPr>
          <p:cNvCxnSpPr/>
          <p:nvPr/>
        </p:nvCxnSpPr>
        <p:spPr bwMode="auto">
          <a:xfrm flipH="1">
            <a:off x="6535709" y="1680116"/>
            <a:ext cx="776288" cy="10350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5">
            <a:extLst>
              <a:ext uri="{FF2B5EF4-FFF2-40B4-BE49-F238E27FC236}">
                <a16:creationId xmlns:a16="http://schemas.microsoft.com/office/drawing/2014/main" xmlns="" id="{ACD4F28C-86CC-493E-B7F9-4B936BAC68F5}"/>
              </a:ext>
            </a:extLst>
          </p:cNvPr>
          <p:cNvCxnSpPr/>
          <p:nvPr/>
        </p:nvCxnSpPr>
        <p:spPr bwMode="auto">
          <a:xfrm flipH="1">
            <a:off x="6624609" y="3207291"/>
            <a:ext cx="1050925" cy="619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">
            <a:extLst>
              <a:ext uri="{FF2B5EF4-FFF2-40B4-BE49-F238E27FC236}">
                <a16:creationId xmlns:a16="http://schemas.microsoft.com/office/drawing/2014/main" xmlns="" id="{A2D02715-4199-479B-A130-BBB507CE11D1}"/>
              </a:ext>
            </a:extLst>
          </p:cNvPr>
          <p:cNvSpPr/>
          <p:nvPr/>
        </p:nvSpPr>
        <p:spPr bwMode="auto">
          <a:xfrm>
            <a:off x="4939192" y="2234053"/>
            <a:ext cx="2173288" cy="217328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xmlns="" id="{5FDA45A4-7E94-4D55-9FDC-40448813A467}"/>
              </a:ext>
            </a:extLst>
          </p:cNvPr>
          <p:cNvSpPr/>
          <p:nvPr/>
        </p:nvSpPr>
        <p:spPr bwMode="auto">
          <a:xfrm>
            <a:off x="6923853" y="765375"/>
            <a:ext cx="1270290" cy="1270290"/>
          </a:xfrm>
          <a:prstGeom prst="ellipse">
            <a:avLst/>
          </a:prstGeom>
          <a:solidFill>
            <a:srgbClr val="A0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19" name="Oval 35">
            <a:extLst>
              <a:ext uri="{FF2B5EF4-FFF2-40B4-BE49-F238E27FC236}">
                <a16:creationId xmlns:a16="http://schemas.microsoft.com/office/drawing/2014/main" xmlns="" id="{449621D2-6C14-46C6-816C-8EB45A015AD2}"/>
              </a:ext>
            </a:extLst>
          </p:cNvPr>
          <p:cNvSpPr/>
          <p:nvPr/>
        </p:nvSpPr>
        <p:spPr bwMode="auto">
          <a:xfrm>
            <a:off x="3632481" y="1361470"/>
            <a:ext cx="1282992" cy="1273931"/>
          </a:xfrm>
          <a:prstGeom prst="ellipse">
            <a:avLst/>
          </a:prstGeom>
          <a:solidFill>
            <a:srgbClr val="F09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20" name="Oval 36">
            <a:extLst>
              <a:ext uri="{FF2B5EF4-FFF2-40B4-BE49-F238E27FC236}">
                <a16:creationId xmlns:a16="http://schemas.microsoft.com/office/drawing/2014/main" xmlns="" id="{6D395FA9-FD0F-4652-B0F8-0EF734C37BE7}"/>
              </a:ext>
            </a:extLst>
          </p:cNvPr>
          <p:cNvSpPr/>
          <p:nvPr/>
        </p:nvSpPr>
        <p:spPr bwMode="auto">
          <a:xfrm>
            <a:off x="7682280" y="2487700"/>
            <a:ext cx="1230498" cy="1236641"/>
          </a:xfrm>
          <a:prstGeom prst="ellipse">
            <a:avLst/>
          </a:prstGeom>
          <a:solidFill>
            <a:srgbClr val="F6A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21" name="Oval 37">
            <a:extLst>
              <a:ext uri="{FF2B5EF4-FFF2-40B4-BE49-F238E27FC236}">
                <a16:creationId xmlns:a16="http://schemas.microsoft.com/office/drawing/2014/main" xmlns="" id="{1F296DC2-A882-4BC8-9696-BBDD245CBCD6}"/>
              </a:ext>
            </a:extLst>
          </p:cNvPr>
          <p:cNvSpPr/>
          <p:nvPr/>
        </p:nvSpPr>
        <p:spPr bwMode="auto">
          <a:xfrm>
            <a:off x="3235672" y="3596134"/>
            <a:ext cx="1273931" cy="1273931"/>
          </a:xfrm>
          <a:prstGeom prst="ellipse">
            <a:avLst/>
          </a:prstGeom>
          <a:solidFill>
            <a:srgbClr val="A0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78466BE2-ED94-486B-9905-09E232897C5E}"/>
              </a:ext>
            </a:extLst>
          </p:cNvPr>
          <p:cNvSpPr/>
          <p:nvPr/>
        </p:nvSpPr>
        <p:spPr bwMode="auto">
          <a:xfrm>
            <a:off x="7754310" y="4142328"/>
            <a:ext cx="1233471" cy="1236641"/>
          </a:xfrm>
          <a:prstGeom prst="ellipse">
            <a:avLst/>
          </a:prstGeom>
          <a:solidFill>
            <a:srgbClr val="2C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oboto" panose="0200000000000000000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xmlns="" id="{BB7B28CD-3F37-4393-9B59-15DDB5612914}"/>
              </a:ext>
            </a:extLst>
          </p:cNvPr>
          <p:cNvSpPr txBox="1">
            <a:spLocks/>
          </p:cNvSpPr>
          <p:nvPr/>
        </p:nvSpPr>
        <p:spPr>
          <a:xfrm>
            <a:off x="411708" y="1478500"/>
            <a:ext cx="3014784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300"/>
              </a:lnSpc>
              <a:spcBef>
                <a:spcPts val="1200"/>
              </a:spcBef>
              <a:buNone/>
            </a:pPr>
            <a:r>
              <a:rPr lang="es-CL" sz="2000" dirty="0">
                <a:solidFill>
                  <a:srgbClr val="4472C4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Definición de estrategia de relacionamiento y aplicación de métodos</a:t>
            </a:r>
            <a:endParaRPr lang="es-CL" sz="2000" dirty="0">
              <a:solidFill>
                <a:srgbClr val="4472C4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249E0A1B-CB55-4BEA-A299-C81F482CBFCD}"/>
              </a:ext>
            </a:extLst>
          </p:cNvPr>
          <p:cNvSpPr txBox="1">
            <a:spLocks/>
          </p:cNvSpPr>
          <p:nvPr/>
        </p:nvSpPr>
        <p:spPr>
          <a:xfrm>
            <a:off x="195255" y="3783769"/>
            <a:ext cx="2867911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300"/>
              </a:lnSpc>
              <a:spcBef>
                <a:spcPts val="1200"/>
              </a:spcBef>
              <a:buNone/>
            </a:pPr>
            <a:r>
              <a:rPr lang="es-CL" sz="2000" dirty="0">
                <a:solidFill>
                  <a:srgbClr val="4472C4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Dinámicas sociales locales distintas en lo particular, pero similares en lo general</a:t>
            </a:r>
            <a:endParaRPr lang="es-CL" sz="2000" dirty="0">
              <a:solidFill>
                <a:srgbClr val="4472C4"/>
              </a:solidFill>
              <a:latin typeface="Century Gothic" panose="020B0502020202020204" pitchFamily="34" charset="0"/>
              <a:ea typeface="Lato" charset="0"/>
              <a:cs typeface="Lato" charset="0"/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xmlns="" id="{EFAA46D2-D74A-418F-84FE-7924C4F87FC1}"/>
              </a:ext>
            </a:extLst>
          </p:cNvPr>
          <p:cNvSpPr txBox="1">
            <a:spLocks/>
          </p:cNvSpPr>
          <p:nvPr/>
        </p:nvSpPr>
        <p:spPr>
          <a:xfrm>
            <a:off x="8371046" y="856396"/>
            <a:ext cx="3334071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1200"/>
              </a:spcBef>
              <a:buNone/>
            </a:pPr>
            <a:r>
              <a:rPr lang="es-CL" sz="2000" dirty="0">
                <a:solidFill>
                  <a:srgbClr val="4472C4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Estructura gubernamental e institucional conocida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B65A88B6-8CE4-4EC9-A680-A0211E7DE744}"/>
              </a:ext>
            </a:extLst>
          </p:cNvPr>
          <p:cNvSpPr txBox="1">
            <a:spLocks/>
          </p:cNvSpPr>
          <p:nvPr/>
        </p:nvSpPr>
        <p:spPr>
          <a:xfrm>
            <a:off x="9101368" y="2655163"/>
            <a:ext cx="3154870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1200"/>
              </a:spcBef>
              <a:buNone/>
            </a:pPr>
            <a:r>
              <a:rPr lang="es-CL" sz="2000">
                <a:solidFill>
                  <a:srgbClr val="4472C4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Alta vulnerabilidad en zonas rurales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xmlns="" id="{1957A5D6-C2E7-49A8-A65F-EFC1FB5ECB5A}"/>
              </a:ext>
            </a:extLst>
          </p:cNvPr>
          <p:cNvSpPr txBox="1">
            <a:spLocks/>
          </p:cNvSpPr>
          <p:nvPr/>
        </p:nvSpPr>
        <p:spPr>
          <a:xfrm>
            <a:off x="9120898" y="4248920"/>
            <a:ext cx="3188903" cy="978536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1200"/>
              </a:spcBef>
              <a:buNone/>
            </a:pPr>
            <a:r>
              <a:rPr lang="es-CL" sz="2000">
                <a:solidFill>
                  <a:srgbClr val="4472C4"/>
                </a:solidFill>
                <a:latin typeface="Century Gothic" panose="020B0502020202020204" pitchFamily="34" charset="0"/>
                <a:ea typeface="Lato" charset="0"/>
                <a:cs typeface="Arial" panose="020B0604020202020204" pitchFamily="34" charset="0"/>
              </a:rPr>
              <a:t>Consolidación de polos territoriales de energías renovables</a:t>
            </a:r>
          </a:p>
        </p:txBody>
      </p:sp>
      <p:sp>
        <p:nvSpPr>
          <p:cNvPr id="28" name="Shape 3613">
            <a:extLst>
              <a:ext uri="{FF2B5EF4-FFF2-40B4-BE49-F238E27FC236}">
                <a16:creationId xmlns:a16="http://schemas.microsoft.com/office/drawing/2014/main" xmlns="" id="{EC6ED2B8-2590-448F-9FDD-CC0176F4DE3C}"/>
              </a:ext>
            </a:extLst>
          </p:cNvPr>
          <p:cNvSpPr>
            <a:spLocks/>
          </p:cNvSpPr>
          <p:nvPr/>
        </p:nvSpPr>
        <p:spPr bwMode="auto">
          <a:xfrm>
            <a:off x="5087890" y="2403464"/>
            <a:ext cx="1836000" cy="1836000"/>
          </a:xfrm>
          <a:custGeom>
            <a:avLst/>
            <a:gdLst>
              <a:gd name="T0" fmla="*/ 303629969 w 21600"/>
              <a:gd name="T1" fmla="*/ 308833397 h 21600"/>
              <a:gd name="T2" fmla="*/ 303629969 w 21600"/>
              <a:gd name="T3" fmla="*/ 308833397 h 21600"/>
              <a:gd name="T4" fmla="*/ 303629969 w 21600"/>
              <a:gd name="T5" fmla="*/ 308833397 h 21600"/>
              <a:gd name="T6" fmla="*/ 303629969 w 21600"/>
              <a:gd name="T7" fmla="*/ 30883339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s-ES">
              <a:latin typeface="Roboto" panose="02000000000000000000"/>
            </a:endParaRPr>
          </a:p>
        </p:txBody>
      </p:sp>
      <p:sp>
        <p:nvSpPr>
          <p:cNvPr id="31" name="Shape 3767">
            <a:extLst>
              <a:ext uri="{FF2B5EF4-FFF2-40B4-BE49-F238E27FC236}">
                <a16:creationId xmlns:a16="http://schemas.microsoft.com/office/drawing/2014/main" xmlns="" id="{79315969-4522-4786-9150-188EB1696EBB}"/>
              </a:ext>
            </a:extLst>
          </p:cNvPr>
          <p:cNvSpPr>
            <a:spLocks/>
          </p:cNvSpPr>
          <p:nvPr/>
        </p:nvSpPr>
        <p:spPr bwMode="auto">
          <a:xfrm>
            <a:off x="3486145" y="3901092"/>
            <a:ext cx="764639" cy="614857"/>
          </a:xfrm>
          <a:custGeom>
            <a:avLst/>
            <a:gdLst>
              <a:gd name="T0" fmla="*/ 308836604 w 21600"/>
              <a:gd name="T1" fmla="*/ 308833397 h 21600"/>
              <a:gd name="T2" fmla="*/ 308836604 w 21600"/>
              <a:gd name="T3" fmla="*/ 308833397 h 21600"/>
              <a:gd name="T4" fmla="*/ 308836604 w 21600"/>
              <a:gd name="T5" fmla="*/ 308833397 h 21600"/>
              <a:gd name="T6" fmla="*/ 308836604 w 21600"/>
              <a:gd name="T7" fmla="*/ 30883339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s-ES">
              <a:latin typeface="Roboto" panose="02000000000000000000"/>
            </a:endParaRPr>
          </a:p>
        </p:txBody>
      </p:sp>
      <p:sp>
        <p:nvSpPr>
          <p:cNvPr id="33" name="Shape 3690">
            <a:extLst>
              <a:ext uri="{FF2B5EF4-FFF2-40B4-BE49-F238E27FC236}">
                <a16:creationId xmlns:a16="http://schemas.microsoft.com/office/drawing/2014/main" xmlns="" id="{CA2E5D42-0709-4EFC-974A-03B67289ED5F}"/>
              </a:ext>
            </a:extLst>
          </p:cNvPr>
          <p:cNvSpPr>
            <a:spLocks/>
          </p:cNvSpPr>
          <p:nvPr/>
        </p:nvSpPr>
        <p:spPr bwMode="auto">
          <a:xfrm>
            <a:off x="7114824" y="1078802"/>
            <a:ext cx="887806" cy="566634"/>
          </a:xfrm>
          <a:custGeom>
            <a:avLst/>
            <a:gdLst>
              <a:gd name="T0" fmla="*/ 308836604 w 21600"/>
              <a:gd name="T1" fmla="*/ 136078807 h 21600"/>
              <a:gd name="T2" fmla="*/ 308836604 w 21600"/>
              <a:gd name="T3" fmla="*/ 136078807 h 21600"/>
              <a:gd name="T4" fmla="*/ 308836604 w 21600"/>
              <a:gd name="T5" fmla="*/ 136078807 h 21600"/>
              <a:gd name="T6" fmla="*/ 308836604 w 21600"/>
              <a:gd name="T7" fmla="*/ 13607880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s-ES">
              <a:latin typeface="Roboto" panose="02000000000000000000"/>
            </a:endParaRPr>
          </a:p>
        </p:txBody>
      </p:sp>
      <p:grpSp>
        <p:nvGrpSpPr>
          <p:cNvPr id="37" name="Shape 427">
            <a:extLst>
              <a:ext uri="{FF2B5EF4-FFF2-40B4-BE49-F238E27FC236}">
                <a16:creationId xmlns:a16="http://schemas.microsoft.com/office/drawing/2014/main" xmlns="" id="{1D4F00D0-83F8-4099-B62B-43382B715ECB}"/>
              </a:ext>
            </a:extLst>
          </p:cNvPr>
          <p:cNvGrpSpPr>
            <a:grpSpLocks/>
          </p:cNvGrpSpPr>
          <p:nvPr/>
        </p:nvGrpSpPr>
        <p:grpSpPr bwMode="auto">
          <a:xfrm>
            <a:off x="8152871" y="4455409"/>
            <a:ext cx="467670" cy="665408"/>
            <a:chOff x="3984000" y="1594200"/>
            <a:chExt cx="357800" cy="506800"/>
          </a:xfrm>
        </p:grpSpPr>
        <p:sp>
          <p:nvSpPr>
            <p:cNvPr id="38" name="Shape 428">
              <a:extLst>
                <a:ext uri="{FF2B5EF4-FFF2-40B4-BE49-F238E27FC236}">
                  <a16:creationId xmlns:a16="http://schemas.microsoft.com/office/drawing/2014/main" xmlns="" id="{2EC6F97C-8852-4D9D-AEE6-4AB18EEA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000" y="1597875"/>
              <a:ext cx="44575" cy="503125"/>
            </a:xfrm>
            <a:custGeom>
              <a:avLst/>
              <a:gdLst>
                <a:gd name="T0" fmla="*/ 2147483646 w 1783"/>
                <a:gd name="T1" fmla="*/ 0 h 20125"/>
                <a:gd name="T2" fmla="*/ 2147483646 w 1783"/>
                <a:gd name="T3" fmla="*/ 2147483646 h 20125"/>
                <a:gd name="T4" fmla="*/ 2147483646 w 1783"/>
                <a:gd name="T5" fmla="*/ 2147483646 h 20125"/>
                <a:gd name="T6" fmla="*/ 2147483646 w 1783"/>
                <a:gd name="T7" fmla="*/ 2147483646 h 20125"/>
                <a:gd name="T8" fmla="*/ 2147483646 w 1783"/>
                <a:gd name="T9" fmla="*/ 2147483646 h 20125"/>
                <a:gd name="T10" fmla="*/ 2147483646 w 1783"/>
                <a:gd name="T11" fmla="*/ 2147483646 h 20125"/>
                <a:gd name="T12" fmla="*/ 2147483646 w 1783"/>
                <a:gd name="T13" fmla="*/ 2147483646 h 20125"/>
                <a:gd name="T14" fmla="*/ 0 w 1783"/>
                <a:gd name="T15" fmla="*/ 2147483646 h 20125"/>
                <a:gd name="T16" fmla="*/ 0 w 1783"/>
                <a:gd name="T17" fmla="*/ 2147483646 h 20125"/>
                <a:gd name="T18" fmla="*/ 2147483646 w 1783"/>
                <a:gd name="T19" fmla="*/ 2147483646 h 20125"/>
                <a:gd name="T20" fmla="*/ 2147483646 w 1783"/>
                <a:gd name="T21" fmla="*/ 2147483646 h 20125"/>
                <a:gd name="T22" fmla="*/ 2147483646 w 1783"/>
                <a:gd name="T23" fmla="*/ 2147483646 h 20125"/>
                <a:gd name="T24" fmla="*/ 2147483646 w 1783"/>
                <a:gd name="T25" fmla="*/ 2147483646 h 20125"/>
                <a:gd name="T26" fmla="*/ 2147483646 w 1783"/>
                <a:gd name="T27" fmla="*/ 2147483646 h 20125"/>
                <a:gd name="T28" fmla="*/ 2147483646 w 1783"/>
                <a:gd name="T29" fmla="*/ 2147483646 h 20125"/>
                <a:gd name="T30" fmla="*/ 2147483646 w 1783"/>
                <a:gd name="T31" fmla="*/ 2147483646 h 20125"/>
                <a:gd name="T32" fmla="*/ 2147483646 w 1783"/>
                <a:gd name="T33" fmla="*/ 2147483646 h 20125"/>
                <a:gd name="T34" fmla="*/ 2147483646 w 1783"/>
                <a:gd name="T35" fmla="*/ 0 h 20125"/>
                <a:gd name="T36" fmla="*/ 2147483646 w 1783"/>
                <a:gd name="T37" fmla="*/ 0 h 20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3"/>
                <a:gd name="T58" fmla="*/ 0 h 20125"/>
                <a:gd name="T59" fmla="*/ 1783 w 1783"/>
                <a:gd name="T60" fmla="*/ 20125 h 20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9" name="Shape 429">
              <a:extLst>
                <a:ext uri="{FF2B5EF4-FFF2-40B4-BE49-F238E27FC236}">
                  <a16:creationId xmlns:a16="http://schemas.microsoft.com/office/drawing/2014/main" xmlns="" id="{D22B3092-CDBE-4B36-A7BC-5DD204DFD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375" y="1594200"/>
              <a:ext cx="300425" cy="229600"/>
            </a:xfrm>
            <a:custGeom>
              <a:avLst/>
              <a:gdLst>
                <a:gd name="T0" fmla="*/ 2147483646 w 12017"/>
                <a:gd name="T1" fmla="*/ 2147483646 h 9184"/>
                <a:gd name="T2" fmla="*/ 2147483646 w 12017"/>
                <a:gd name="T3" fmla="*/ 2147483646 h 9184"/>
                <a:gd name="T4" fmla="*/ 2147483646 w 12017"/>
                <a:gd name="T5" fmla="*/ 2147483646 h 9184"/>
                <a:gd name="T6" fmla="*/ 2147483646 w 12017"/>
                <a:gd name="T7" fmla="*/ 2147483646 h 9184"/>
                <a:gd name="T8" fmla="*/ 2147483646 w 12017"/>
                <a:gd name="T9" fmla="*/ 2147483646 h 9184"/>
                <a:gd name="T10" fmla="*/ 2147483646 w 12017"/>
                <a:gd name="T11" fmla="*/ 2147483646 h 9184"/>
                <a:gd name="T12" fmla="*/ 2147483646 w 12017"/>
                <a:gd name="T13" fmla="*/ 2147483646 h 9184"/>
                <a:gd name="T14" fmla="*/ 2147483646 w 12017"/>
                <a:gd name="T15" fmla="*/ 2147483646 h 9184"/>
                <a:gd name="T16" fmla="*/ 2147483646 w 12017"/>
                <a:gd name="T17" fmla="*/ 2147483646 h 9184"/>
                <a:gd name="T18" fmla="*/ 2147483646 w 12017"/>
                <a:gd name="T19" fmla="*/ 2147483646 h 9184"/>
                <a:gd name="T20" fmla="*/ 2147483646 w 12017"/>
                <a:gd name="T21" fmla="*/ 2147483646 h 9184"/>
                <a:gd name="T22" fmla="*/ 2147483646 w 12017"/>
                <a:gd name="T23" fmla="*/ 2147483646 h 9184"/>
                <a:gd name="T24" fmla="*/ 2147483646 w 12017"/>
                <a:gd name="T25" fmla="*/ 2147483646 h 9184"/>
                <a:gd name="T26" fmla="*/ 2147483646 w 12017"/>
                <a:gd name="T27" fmla="*/ 2147483646 h 9184"/>
                <a:gd name="T28" fmla="*/ 2147483646 w 12017"/>
                <a:gd name="T29" fmla="*/ 2147483646 h 9184"/>
                <a:gd name="T30" fmla="*/ 2147483646 w 12017"/>
                <a:gd name="T31" fmla="*/ 2147483646 h 9184"/>
                <a:gd name="T32" fmla="*/ 2147483646 w 12017"/>
                <a:gd name="T33" fmla="*/ 2147483646 h 9184"/>
                <a:gd name="T34" fmla="*/ 2147483646 w 12017"/>
                <a:gd name="T35" fmla="*/ 2147483646 h 9184"/>
                <a:gd name="T36" fmla="*/ 2147483646 w 12017"/>
                <a:gd name="T37" fmla="*/ 2147483646 h 9184"/>
                <a:gd name="T38" fmla="*/ 2147483646 w 12017"/>
                <a:gd name="T39" fmla="*/ 2147483646 h 9184"/>
                <a:gd name="T40" fmla="*/ 2147483646 w 12017"/>
                <a:gd name="T41" fmla="*/ 2147483646 h 9184"/>
                <a:gd name="T42" fmla="*/ 2147483646 w 12017"/>
                <a:gd name="T43" fmla="*/ 2147483646 h 9184"/>
                <a:gd name="T44" fmla="*/ 2147483646 w 12017"/>
                <a:gd name="T45" fmla="*/ 2147483646 h 9184"/>
                <a:gd name="T46" fmla="*/ 2147483646 w 12017"/>
                <a:gd name="T47" fmla="*/ 2147483646 h 9184"/>
                <a:gd name="T48" fmla="*/ 2147483646 w 12017"/>
                <a:gd name="T49" fmla="*/ 2147483646 h 9184"/>
                <a:gd name="T50" fmla="*/ 2147483646 w 12017"/>
                <a:gd name="T51" fmla="*/ 2147483646 h 9184"/>
                <a:gd name="T52" fmla="*/ 2147483646 w 12017"/>
                <a:gd name="T53" fmla="*/ 2147483646 h 9184"/>
                <a:gd name="T54" fmla="*/ 2147483646 w 12017"/>
                <a:gd name="T55" fmla="*/ 2147483646 h 9184"/>
                <a:gd name="T56" fmla="*/ 2147483646 w 12017"/>
                <a:gd name="T57" fmla="*/ 2147483646 h 9184"/>
                <a:gd name="T58" fmla="*/ 2147483646 w 12017"/>
                <a:gd name="T59" fmla="*/ 2147483646 h 9184"/>
                <a:gd name="T60" fmla="*/ 2147483646 w 12017"/>
                <a:gd name="T61" fmla="*/ 2147483646 h 9184"/>
                <a:gd name="T62" fmla="*/ 2147483646 w 12017"/>
                <a:gd name="T63" fmla="*/ 2147483646 h 9184"/>
                <a:gd name="T64" fmla="*/ 2147483646 w 12017"/>
                <a:gd name="T65" fmla="*/ 2147483646 h 9184"/>
                <a:gd name="T66" fmla="*/ 2147483646 w 12017"/>
                <a:gd name="T67" fmla="*/ 2147483646 h 9184"/>
                <a:gd name="T68" fmla="*/ 2147483646 w 12017"/>
                <a:gd name="T69" fmla="*/ 2147483646 h 9184"/>
                <a:gd name="T70" fmla="*/ 2147483646 w 12017"/>
                <a:gd name="T71" fmla="*/ 2147483646 h 9184"/>
                <a:gd name="T72" fmla="*/ 2147483646 w 12017"/>
                <a:gd name="T73" fmla="*/ 2147483646 h 9184"/>
                <a:gd name="T74" fmla="*/ 2147483646 w 12017"/>
                <a:gd name="T75" fmla="*/ 2147483646 h 9184"/>
                <a:gd name="T76" fmla="*/ 2147483646 w 12017"/>
                <a:gd name="T77" fmla="*/ 2147483646 h 9184"/>
                <a:gd name="T78" fmla="*/ 2147483646 w 12017"/>
                <a:gd name="T79" fmla="*/ 2147483646 h 9184"/>
                <a:gd name="T80" fmla="*/ 2147483646 w 12017"/>
                <a:gd name="T81" fmla="*/ 2147483646 h 9184"/>
                <a:gd name="T82" fmla="*/ 2147483646 w 12017"/>
                <a:gd name="T83" fmla="*/ 2147483646 h 9184"/>
                <a:gd name="T84" fmla="*/ 2147483646 w 12017"/>
                <a:gd name="T85" fmla="*/ 2147483646 h 9184"/>
                <a:gd name="T86" fmla="*/ 2147483646 w 12017"/>
                <a:gd name="T87" fmla="*/ 2147483646 h 9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017"/>
                <a:gd name="T133" fmla="*/ 0 h 9184"/>
                <a:gd name="T134" fmla="*/ 12017 w 12017"/>
                <a:gd name="T135" fmla="*/ 9184 h 9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40" name="Freeform 21">
            <a:extLst>
              <a:ext uri="{FF2B5EF4-FFF2-40B4-BE49-F238E27FC236}">
                <a16:creationId xmlns:a16="http://schemas.microsoft.com/office/drawing/2014/main" xmlns="" id="{BF6F834C-2C01-4E6F-9CF0-745D377C0F5A}"/>
              </a:ext>
            </a:extLst>
          </p:cNvPr>
          <p:cNvSpPr>
            <a:spLocks noEditPoints="1"/>
          </p:cNvSpPr>
          <p:nvPr/>
        </p:nvSpPr>
        <p:spPr bwMode="auto">
          <a:xfrm>
            <a:off x="7962093" y="2740068"/>
            <a:ext cx="705749" cy="705749"/>
          </a:xfrm>
          <a:custGeom>
            <a:avLst/>
            <a:gdLst/>
            <a:ahLst/>
            <a:cxnLst>
              <a:cxn ang="0">
                <a:pos x="1206" y="0"/>
              </a:cxn>
              <a:cxn ang="0">
                <a:pos x="0" y="1206"/>
              </a:cxn>
              <a:cxn ang="0">
                <a:pos x="1206" y="2412"/>
              </a:cxn>
              <a:cxn ang="0">
                <a:pos x="2413" y="1206"/>
              </a:cxn>
              <a:cxn ang="0">
                <a:pos x="1206" y="0"/>
              </a:cxn>
              <a:cxn ang="0">
                <a:pos x="1790" y="1766"/>
              </a:cxn>
              <a:cxn ang="0">
                <a:pos x="1678" y="1812"/>
              </a:cxn>
              <a:cxn ang="0">
                <a:pos x="1566" y="1765"/>
              </a:cxn>
              <a:cxn ang="0">
                <a:pos x="1234" y="1434"/>
              </a:cxn>
              <a:cxn ang="0">
                <a:pos x="1221" y="1421"/>
              </a:cxn>
              <a:cxn ang="0">
                <a:pos x="1209" y="1434"/>
              </a:cxn>
              <a:cxn ang="0">
                <a:pos x="877" y="1765"/>
              </a:cxn>
              <a:cxn ang="0">
                <a:pos x="765" y="1812"/>
              </a:cxn>
              <a:cxn ang="0">
                <a:pos x="653" y="1765"/>
              </a:cxn>
              <a:cxn ang="0">
                <a:pos x="607" y="1653"/>
              </a:cxn>
              <a:cxn ang="0">
                <a:pos x="653" y="1542"/>
              </a:cxn>
              <a:cxn ang="0">
                <a:pos x="985" y="1210"/>
              </a:cxn>
              <a:cxn ang="0">
                <a:pos x="997" y="1197"/>
              </a:cxn>
              <a:cxn ang="0">
                <a:pos x="985" y="1185"/>
              </a:cxn>
              <a:cxn ang="0">
                <a:pos x="653" y="853"/>
              </a:cxn>
              <a:cxn ang="0">
                <a:pos x="653" y="629"/>
              </a:cxn>
              <a:cxn ang="0">
                <a:pos x="765" y="583"/>
              </a:cxn>
              <a:cxn ang="0">
                <a:pos x="877" y="629"/>
              </a:cxn>
              <a:cxn ang="0">
                <a:pos x="1209" y="961"/>
              </a:cxn>
              <a:cxn ang="0">
                <a:pos x="1221" y="973"/>
              </a:cxn>
              <a:cxn ang="0">
                <a:pos x="1234" y="961"/>
              </a:cxn>
              <a:cxn ang="0">
                <a:pos x="1565" y="629"/>
              </a:cxn>
              <a:cxn ang="0">
                <a:pos x="1678" y="583"/>
              </a:cxn>
              <a:cxn ang="0">
                <a:pos x="1790" y="629"/>
              </a:cxn>
              <a:cxn ang="0">
                <a:pos x="1789" y="853"/>
              </a:cxn>
              <a:cxn ang="0">
                <a:pos x="1458" y="1185"/>
              </a:cxn>
              <a:cxn ang="0">
                <a:pos x="1445" y="1197"/>
              </a:cxn>
              <a:cxn ang="0">
                <a:pos x="1458" y="1210"/>
              </a:cxn>
              <a:cxn ang="0">
                <a:pos x="1790" y="1541"/>
              </a:cxn>
              <a:cxn ang="0">
                <a:pos x="1790" y="1766"/>
              </a:cxn>
            </a:cxnLst>
            <a:rect l="0" t="0" r="r" b="b"/>
            <a:pathLst>
              <a:path w="2413" h="2412">
                <a:moveTo>
                  <a:pt x="1206" y="0"/>
                </a:moveTo>
                <a:cubicBezTo>
                  <a:pt x="540" y="0"/>
                  <a:pt x="0" y="540"/>
                  <a:pt x="0" y="1206"/>
                </a:cubicBezTo>
                <a:cubicBezTo>
                  <a:pt x="0" y="1873"/>
                  <a:pt x="540" y="2412"/>
                  <a:pt x="1206" y="2412"/>
                </a:cubicBezTo>
                <a:cubicBezTo>
                  <a:pt x="1873" y="2412"/>
                  <a:pt x="2413" y="1873"/>
                  <a:pt x="2413" y="1206"/>
                </a:cubicBezTo>
                <a:cubicBezTo>
                  <a:pt x="2413" y="540"/>
                  <a:pt x="1873" y="0"/>
                  <a:pt x="1206" y="0"/>
                </a:cubicBezTo>
                <a:close/>
                <a:moveTo>
                  <a:pt x="1790" y="1766"/>
                </a:moveTo>
                <a:cubicBezTo>
                  <a:pt x="1760" y="1796"/>
                  <a:pt x="1721" y="1812"/>
                  <a:pt x="1678" y="1812"/>
                </a:cubicBezTo>
                <a:cubicBezTo>
                  <a:pt x="1636" y="1812"/>
                  <a:pt x="1596" y="1796"/>
                  <a:pt x="1566" y="1765"/>
                </a:cubicBezTo>
                <a:cubicBezTo>
                  <a:pt x="1234" y="1434"/>
                  <a:pt x="1234" y="1434"/>
                  <a:pt x="1234" y="1434"/>
                </a:cubicBezTo>
                <a:cubicBezTo>
                  <a:pt x="1221" y="1421"/>
                  <a:pt x="1221" y="1421"/>
                  <a:pt x="1221" y="1421"/>
                </a:cubicBezTo>
                <a:cubicBezTo>
                  <a:pt x="1209" y="1434"/>
                  <a:pt x="1209" y="1434"/>
                  <a:pt x="1209" y="1434"/>
                </a:cubicBezTo>
                <a:cubicBezTo>
                  <a:pt x="877" y="1765"/>
                  <a:pt x="877" y="1765"/>
                  <a:pt x="877" y="1765"/>
                </a:cubicBezTo>
                <a:cubicBezTo>
                  <a:pt x="847" y="1796"/>
                  <a:pt x="807" y="1812"/>
                  <a:pt x="765" y="1812"/>
                </a:cubicBezTo>
                <a:cubicBezTo>
                  <a:pt x="723" y="1812"/>
                  <a:pt x="684" y="1795"/>
                  <a:pt x="653" y="1765"/>
                </a:cubicBezTo>
                <a:cubicBezTo>
                  <a:pt x="623" y="1735"/>
                  <a:pt x="607" y="1696"/>
                  <a:pt x="607" y="1653"/>
                </a:cubicBezTo>
                <a:cubicBezTo>
                  <a:pt x="607" y="1611"/>
                  <a:pt x="623" y="1571"/>
                  <a:pt x="653" y="1542"/>
                </a:cubicBezTo>
                <a:cubicBezTo>
                  <a:pt x="985" y="1210"/>
                  <a:pt x="985" y="1210"/>
                  <a:pt x="985" y="1210"/>
                </a:cubicBezTo>
                <a:cubicBezTo>
                  <a:pt x="997" y="1197"/>
                  <a:pt x="997" y="1197"/>
                  <a:pt x="997" y="1197"/>
                </a:cubicBezTo>
                <a:cubicBezTo>
                  <a:pt x="985" y="1185"/>
                  <a:pt x="985" y="1185"/>
                  <a:pt x="985" y="1185"/>
                </a:cubicBezTo>
                <a:cubicBezTo>
                  <a:pt x="653" y="853"/>
                  <a:pt x="653" y="853"/>
                  <a:pt x="653" y="853"/>
                </a:cubicBezTo>
                <a:cubicBezTo>
                  <a:pt x="592" y="791"/>
                  <a:pt x="592" y="691"/>
                  <a:pt x="653" y="629"/>
                </a:cubicBezTo>
                <a:cubicBezTo>
                  <a:pt x="683" y="599"/>
                  <a:pt x="723" y="583"/>
                  <a:pt x="765" y="583"/>
                </a:cubicBezTo>
                <a:cubicBezTo>
                  <a:pt x="808" y="583"/>
                  <a:pt x="847" y="599"/>
                  <a:pt x="877" y="629"/>
                </a:cubicBezTo>
                <a:cubicBezTo>
                  <a:pt x="1209" y="961"/>
                  <a:pt x="1209" y="961"/>
                  <a:pt x="1209" y="961"/>
                </a:cubicBezTo>
                <a:cubicBezTo>
                  <a:pt x="1221" y="973"/>
                  <a:pt x="1221" y="973"/>
                  <a:pt x="1221" y="973"/>
                </a:cubicBezTo>
                <a:cubicBezTo>
                  <a:pt x="1234" y="961"/>
                  <a:pt x="1234" y="961"/>
                  <a:pt x="1234" y="961"/>
                </a:cubicBezTo>
                <a:cubicBezTo>
                  <a:pt x="1565" y="629"/>
                  <a:pt x="1565" y="629"/>
                  <a:pt x="1565" y="629"/>
                </a:cubicBezTo>
                <a:cubicBezTo>
                  <a:pt x="1596" y="599"/>
                  <a:pt x="1635" y="583"/>
                  <a:pt x="1678" y="583"/>
                </a:cubicBezTo>
                <a:cubicBezTo>
                  <a:pt x="1721" y="583"/>
                  <a:pt x="1760" y="599"/>
                  <a:pt x="1790" y="629"/>
                </a:cubicBezTo>
                <a:cubicBezTo>
                  <a:pt x="1851" y="690"/>
                  <a:pt x="1851" y="791"/>
                  <a:pt x="1789" y="853"/>
                </a:cubicBezTo>
                <a:cubicBezTo>
                  <a:pt x="1458" y="1185"/>
                  <a:pt x="1458" y="1185"/>
                  <a:pt x="1458" y="1185"/>
                </a:cubicBezTo>
                <a:cubicBezTo>
                  <a:pt x="1445" y="1197"/>
                  <a:pt x="1445" y="1197"/>
                  <a:pt x="1445" y="1197"/>
                </a:cubicBezTo>
                <a:cubicBezTo>
                  <a:pt x="1458" y="1210"/>
                  <a:pt x="1458" y="1210"/>
                  <a:pt x="1458" y="1210"/>
                </a:cubicBezTo>
                <a:cubicBezTo>
                  <a:pt x="1790" y="1541"/>
                  <a:pt x="1790" y="1541"/>
                  <a:pt x="1790" y="1541"/>
                </a:cubicBezTo>
                <a:cubicBezTo>
                  <a:pt x="1852" y="1603"/>
                  <a:pt x="1852" y="1704"/>
                  <a:pt x="1790" y="1766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" name="Shape 419">
            <a:extLst>
              <a:ext uri="{FF2B5EF4-FFF2-40B4-BE49-F238E27FC236}">
                <a16:creationId xmlns:a16="http://schemas.microsoft.com/office/drawing/2014/main" xmlns="" id="{AEB256B8-5B44-41E6-82BD-CEF2544434D2}"/>
              </a:ext>
            </a:extLst>
          </p:cNvPr>
          <p:cNvGrpSpPr>
            <a:grpSpLocks/>
          </p:cNvGrpSpPr>
          <p:nvPr/>
        </p:nvGrpSpPr>
        <p:grpSpPr bwMode="auto">
          <a:xfrm>
            <a:off x="3876556" y="1645139"/>
            <a:ext cx="759388" cy="723348"/>
            <a:chOff x="1922075" y="1629000"/>
            <a:chExt cx="437200" cy="437200"/>
          </a:xfrm>
        </p:grpSpPr>
        <p:sp>
          <p:nvSpPr>
            <p:cNvPr id="42" name="Shape 420">
              <a:extLst>
                <a:ext uri="{FF2B5EF4-FFF2-40B4-BE49-F238E27FC236}">
                  <a16:creationId xmlns:a16="http://schemas.microsoft.com/office/drawing/2014/main" xmlns="" id="{DD71A834-AE97-4FBA-BF57-192A2AB4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425" y="1629000"/>
              <a:ext cx="150850" cy="150850"/>
            </a:xfrm>
            <a:custGeom>
              <a:avLst/>
              <a:gdLst>
                <a:gd name="T0" fmla="*/ 2147483646 w 6034"/>
                <a:gd name="T1" fmla="*/ 2147483646 h 6034"/>
                <a:gd name="T2" fmla="*/ 2147483646 w 6034"/>
                <a:gd name="T3" fmla="*/ 2147483646 h 6034"/>
                <a:gd name="T4" fmla="*/ 2147483646 w 6034"/>
                <a:gd name="T5" fmla="*/ 2147483646 h 6034"/>
                <a:gd name="T6" fmla="*/ 2147483646 w 6034"/>
                <a:gd name="T7" fmla="*/ 2147483646 h 6034"/>
                <a:gd name="T8" fmla="*/ 2147483646 w 6034"/>
                <a:gd name="T9" fmla="*/ 2147483646 h 6034"/>
                <a:gd name="T10" fmla="*/ 2147483646 w 6034"/>
                <a:gd name="T11" fmla="*/ 2147483646 h 6034"/>
                <a:gd name="T12" fmla="*/ 2147483646 w 6034"/>
                <a:gd name="T13" fmla="*/ 2147483646 h 6034"/>
                <a:gd name="T14" fmla="*/ 2147483646 w 6034"/>
                <a:gd name="T15" fmla="*/ 2147483646 h 6034"/>
                <a:gd name="T16" fmla="*/ 2147483646 w 6034"/>
                <a:gd name="T17" fmla="*/ 2147483646 h 6034"/>
                <a:gd name="T18" fmla="*/ 2147483646 w 6034"/>
                <a:gd name="T19" fmla="*/ 2147483646 h 6034"/>
                <a:gd name="T20" fmla="*/ 2147483646 w 6034"/>
                <a:gd name="T21" fmla="*/ 2147483646 h 6034"/>
                <a:gd name="T22" fmla="*/ 2147483646 w 6034"/>
                <a:gd name="T23" fmla="*/ 2147483646 h 6034"/>
                <a:gd name="T24" fmla="*/ 2147483646 w 6034"/>
                <a:gd name="T25" fmla="*/ 2147483646 h 6034"/>
                <a:gd name="T26" fmla="*/ 2147483646 w 6034"/>
                <a:gd name="T27" fmla="*/ 2147483646 h 6034"/>
                <a:gd name="T28" fmla="*/ 2147483646 w 6034"/>
                <a:gd name="T29" fmla="*/ 2147483646 h 6034"/>
                <a:gd name="T30" fmla="*/ 2147483646 w 6034"/>
                <a:gd name="T31" fmla="*/ 2147483646 h 6034"/>
                <a:gd name="T32" fmla="*/ 2147483646 w 6034"/>
                <a:gd name="T33" fmla="*/ 2147483646 h 6034"/>
                <a:gd name="T34" fmla="*/ 2147483646 w 6034"/>
                <a:gd name="T35" fmla="*/ 2147483646 h 6034"/>
                <a:gd name="T36" fmla="*/ 2147483646 w 6034"/>
                <a:gd name="T37" fmla="*/ 2147483646 h 6034"/>
                <a:gd name="T38" fmla="*/ 2147483646 w 6034"/>
                <a:gd name="T39" fmla="*/ 2147483646 h 6034"/>
                <a:gd name="T40" fmla="*/ 2147483646 w 6034"/>
                <a:gd name="T41" fmla="*/ 2147483646 h 60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34"/>
                <a:gd name="T64" fmla="*/ 0 h 6034"/>
                <a:gd name="T65" fmla="*/ 6034 w 6034"/>
                <a:gd name="T66" fmla="*/ 6034 h 60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43" name="Shape 421">
              <a:extLst>
                <a:ext uri="{FF2B5EF4-FFF2-40B4-BE49-F238E27FC236}">
                  <a16:creationId xmlns:a16="http://schemas.microsoft.com/office/drawing/2014/main" xmlns="" id="{72089399-FE47-4E73-AC8A-2AA32258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075" y="1686400"/>
              <a:ext cx="379800" cy="379800"/>
            </a:xfrm>
            <a:custGeom>
              <a:avLst/>
              <a:gdLst>
                <a:gd name="T0" fmla="*/ 2147483646 w 15192"/>
                <a:gd name="T1" fmla="*/ 2147483646 h 15192"/>
                <a:gd name="T2" fmla="*/ 2147483646 w 15192"/>
                <a:gd name="T3" fmla="*/ 2147483646 h 15192"/>
                <a:gd name="T4" fmla="*/ 2147483646 w 15192"/>
                <a:gd name="T5" fmla="*/ 2147483646 h 15192"/>
                <a:gd name="T6" fmla="*/ 2147483646 w 15192"/>
                <a:gd name="T7" fmla="*/ 2147483646 h 15192"/>
                <a:gd name="T8" fmla="*/ 2147483646 w 15192"/>
                <a:gd name="T9" fmla="*/ 2147483646 h 15192"/>
                <a:gd name="T10" fmla="*/ 2147483646 w 15192"/>
                <a:gd name="T11" fmla="*/ 2147483646 h 15192"/>
                <a:gd name="T12" fmla="*/ 2147483646 w 15192"/>
                <a:gd name="T13" fmla="*/ 2147483646 h 15192"/>
                <a:gd name="T14" fmla="*/ 2147483646 w 15192"/>
                <a:gd name="T15" fmla="*/ 2147483646 h 15192"/>
                <a:gd name="T16" fmla="*/ 2147483646 w 15192"/>
                <a:gd name="T17" fmla="*/ 2147483646 h 15192"/>
                <a:gd name="T18" fmla="*/ 2147483646 w 15192"/>
                <a:gd name="T19" fmla="*/ 2147483646 h 15192"/>
                <a:gd name="T20" fmla="*/ 2147483646 w 15192"/>
                <a:gd name="T21" fmla="*/ 2147483646 h 15192"/>
                <a:gd name="T22" fmla="*/ 2147483646 w 15192"/>
                <a:gd name="T23" fmla="*/ 2147483646 h 15192"/>
                <a:gd name="T24" fmla="*/ 2147483646 w 15192"/>
                <a:gd name="T25" fmla="*/ 2147483646 h 15192"/>
                <a:gd name="T26" fmla="*/ 2147483646 w 15192"/>
                <a:gd name="T27" fmla="*/ 2147483646 h 15192"/>
                <a:gd name="T28" fmla="*/ 2147483646 w 15192"/>
                <a:gd name="T29" fmla="*/ 2147483646 h 15192"/>
                <a:gd name="T30" fmla="*/ 2147483646 w 15192"/>
                <a:gd name="T31" fmla="*/ 2147483646 h 15192"/>
                <a:gd name="T32" fmla="*/ 2147483646 w 15192"/>
                <a:gd name="T33" fmla="*/ 2147483646 h 15192"/>
                <a:gd name="T34" fmla="*/ 2147483646 w 15192"/>
                <a:gd name="T35" fmla="*/ 2147483646 h 15192"/>
                <a:gd name="T36" fmla="*/ 2147483646 w 15192"/>
                <a:gd name="T37" fmla="*/ 2147483646 h 15192"/>
                <a:gd name="T38" fmla="*/ 2147483646 w 15192"/>
                <a:gd name="T39" fmla="*/ 2147483646 h 15192"/>
                <a:gd name="T40" fmla="*/ 2147483646 w 15192"/>
                <a:gd name="T41" fmla="*/ 2147483646 h 15192"/>
                <a:gd name="T42" fmla="*/ 2147483646 w 15192"/>
                <a:gd name="T43" fmla="*/ 2147483646 h 15192"/>
                <a:gd name="T44" fmla="*/ 2147483646 w 15192"/>
                <a:gd name="T45" fmla="*/ 2147483646 h 15192"/>
                <a:gd name="T46" fmla="*/ 2147483646 w 15192"/>
                <a:gd name="T47" fmla="*/ 2147483646 h 15192"/>
                <a:gd name="T48" fmla="*/ 2147483646 w 15192"/>
                <a:gd name="T49" fmla="*/ 2147483646 h 15192"/>
                <a:gd name="T50" fmla="*/ 2147483646 w 15192"/>
                <a:gd name="T51" fmla="*/ 2147483646 h 15192"/>
                <a:gd name="T52" fmla="*/ 2147483646 w 15192"/>
                <a:gd name="T53" fmla="*/ 2147483646 h 15192"/>
                <a:gd name="T54" fmla="*/ 2147483646 w 15192"/>
                <a:gd name="T55" fmla="*/ 2147483646 h 15192"/>
                <a:gd name="T56" fmla="*/ 2147483646 w 15192"/>
                <a:gd name="T57" fmla="*/ 2147483646 h 15192"/>
                <a:gd name="T58" fmla="*/ 2147483646 w 15192"/>
                <a:gd name="T59" fmla="*/ 2147483646 h 15192"/>
                <a:gd name="T60" fmla="*/ 2147483646 w 15192"/>
                <a:gd name="T61" fmla="*/ 2147483646 h 15192"/>
                <a:gd name="T62" fmla="*/ 2147483646 w 15192"/>
                <a:gd name="T63" fmla="*/ 2147483646 h 15192"/>
                <a:gd name="T64" fmla="*/ 2147483646 w 15192"/>
                <a:gd name="T65" fmla="*/ 2147483646 h 15192"/>
                <a:gd name="T66" fmla="*/ 2147483646 w 15192"/>
                <a:gd name="T67" fmla="*/ 2147483646 h 15192"/>
                <a:gd name="T68" fmla="*/ 2147483646 w 15192"/>
                <a:gd name="T69" fmla="*/ 2147483646 h 15192"/>
                <a:gd name="T70" fmla="*/ 2147483646 w 15192"/>
                <a:gd name="T71" fmla="*/ 2147483646 h 15192"/>
                <a:gd name="T72" fmla="*/ 2147483646 w 15192"/>
                <a:gd name="T73" fmla="*/ 2147483646 h 15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92"/>
                <a:gd name="T112" fmla="*/ 0 h 15192"/>
                <a:gd name="T113" fmla="*/ 15192 w 15192"/>
                <a:gd name="T114" fmla="*/ 15192 h 151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EDE869D5-77BE-4E01-8DE3-B7D5B2E4C719}"/>
              </a:ext>
            </a:extLst>
          </p:cNvPr>
          <p:cNvSpPr txBox="1"/>
          <p:nvPr/>
        </p:nvSpPr>
        <p:spPr>
          <a:xfrm>
            <a:off x="175761" y="137233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REPLICABILIDAD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79E14322-8FB9-4473-9EE4-26F6F64F58B0}"/>
              </a:ext>
            </a:extLst>
          </p:cNvPr>
          <p:cNvCxnSpPr/>
          <p:nvPr/>
        </p:nvCxnSpPr>
        <p:spPr>
          <a:xfrm>
            <a:off x="0" y="605041"/>
            <a:ext cx="454386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5577D8BC-A8C6-4C63-B25A-11E00F95FA9D}"/>
              </a:ext>
            </a:extLst>
          </p:cNvPr>
          <p:cNvSpPr/>
          <p:nvPr/>
        </p:nvSpPr>
        <p:spPr>
          <a:xfrm>
            <a:off x="8987781" y="5350246"/>
            <a:ext cx="3006795" cy="705325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Creación de Mesa Eólica de </a:t>
            </a:r>
            <a:r>
              <a:rPr lang="es-ES" sz="1600" b="1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Frerina</a:t>
            </a:r>
            <a:r>
              <a:rPr lang="es-ES" sz="1600" b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0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18D781F-30FB-4E94-9BC7-08948168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7" y="996485"/>
            <a:ext cx="1760375" cy="17603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3EB42F8-291D-40EB-8434-C04442FE7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" t="3061" r="3217" b="3461"/>
          <a:stretch/>
        </p:blipFill>
        <p:spPr>
          <a:xfrm>
            <a:off x="850068" y="2907028"/>
            <a:ext cx="1800474" cy="178783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0CAA9DF6-4A17-44E8-B338-265473DF861B}"/>
              </a:ext>
            </a:extLst>
          </p:cNvPr>
          <p:cNvSpPr/>
          <p:nvPr/>
        </p:nvSpPr>
        <p:spPr>
          <a:xfrm>
            <a:off x="2948711" y="998124"/>
            <a:ext cx="8192902" cy="1758735"/>
          </a:xfrm>
          <a:prstGeom prst="roundRect">
            <a:avLst/>
          </a:prstGeom>
          <a:solidFill>
            <a:srgbClr val="00AE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antes de la implementación de esta buena práctica, obtenían agua potable gracias a donaciones particulares, algunas veces esporádicas, y aportes de la municipalidad mediante un camión aljibe.</a:t>
            </a:r>
            <a:endParaRPr lang="es-CL" sz="1600" b="1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2CD596A4-772E-4A3D-8D84-6743F0DD7F9A}"/>
              </a:ext>
            </a:extLst>
          </p:cNvPr>
          <p:cNvSpPr/>
          <p:nvPr/>
        </p:nvSpPr>
        <p:spPr>
          <a:xfrm>
            <a:off x="2948711" y="2867210"/>
            <a:ext cx="8192902" cy="1787830"/>
          </a:xfrm>
          <a:prstGeom prst="roundRect">
            <a:avLst/>
          </a:prstGeom>
          <a:solidFill>
            <a:srgbClr val="FDB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600" b="1">
                <a:latin typeface="Century Gothic" panose="020B0502020202020204" pitchFamily="34" charset="0"/>
                <a:cs typeface="Arial" panose="020B0604020202020204" pitchFamily="34" charset="0"/>
              </a:rPr>
              <a:t>La planta desaladora funciona en base a un sistema fotovoltaico y eólico que actúan como fuentes de energía para sistema de succión y filtrado.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903817C3-A198-446C-87ED-14308A132145}"/>
              </a:ext>
            </a:extLst>
          </p:cNvPr>
          <p:cNvSpPr/>
          <p:nvPr/>
        </p:nvSpPr>
        <p:spPr>
          <a:xfrm>
            <a:off x="2948710" y="4845026"/>
            <a:ext cx="8192901" cy="1758734"/>
          </a:xfrm>
          <a:prstGeom prst="roundRect">
            <a:avLst/>
          </a:prstGeom>
          <a:solidFill>
            <a:srgbClr val="174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600" b="1">
                <a:latin typeface="Century Gothic" panose="020B0502020202020204" pitchFamily="34" charset="0"/>
                <a:cs typeface="Arial" panose="020B0604020202020204" pitchFamily="34" charset="0"/>
              </a:rPr>
              <a:t>Formación de alianzas eficaces en las esferas pública, público-privada y de la sociedad civil, aprovechando la experiencia y las estrategias de obtención de recursos de las alianzas.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6DAE74-76B1-4017-AEB2-C60F522DF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36" y="4845026"/>
            <a:ext cx="1766524" cy="17665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3766898-6DE0-4F73-AED9-34B1D93D2EFB}"/>
              </a:ext>
            </a:extLst>
          </p:cNvPr>
          <p:cNvSpPr txBox="1"/>
          <p:nvPr/>
        </p:nvSpPr>
        <p:spPr>
          <a:xfrm>
            <a:off x="175761" y="137233"/>
            <a:ext cx="718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A OBJETIVOS DE DESARROLLO SOSTENIBLE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A86F47C-0E72-4D35-B6DA-5D15DF9A086C}"/>
              </a:ext>
            </a:extLst>
          </p:cNvPr>
          <p:cNvCxnSpPr>
            <a:cxnSpLocks/>
          </p:cNvCxnSpPr>
          <p:nvPr/>
        </p:nvCxnSpPr>
        <p:spPr>
          <a:xfrm>
            <a:off x="0" y="605041"/>
            <a:ext cx="74699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2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adroTexto 56"/>
          <p:cNvSpPr txBox="1"/>
          <p:nvPr/>
        </p:nvSpPr>
        <p:spPr>
          <a:xfrm>
            <a:off x="2051400" y="738903"/>
            <a:ext cx="199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Reuniones periódicas/ Mesas de trabajo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2066640" y="4320303"/>
            <a:ext cx="199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chemeClr val="bg1"/>
                </a:solidFill>
              </a:rPr>
              <a:t>Bienestar social básico</a:t>
            </a:r>
          </a:p>
        </p:txBody>
      </p:sp>
      <p:pic>
        <p:nvPicPr>
          <p:cNvPr id="86" name="Imagen 85" descr="C:\Users\scaro\Documents\comunicaciones\cobertura planta desaladora los burros sju\fotografías\foto 3.jf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r="9687" b="9331"/>
          <a:stretch/>
        </p:blipFill>
        <p:spPr bwMode="auto">
          <a:xfrm>
            <a:off x="9202624" y="-19135"/>
            <a:ext cx="2989376" cy="23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6138"/>
          <a:stretch/>
        </p:blipFill>
        <p:spPr>
          <a:xfrm>
            <a:off x="0" y="0"/>
            <a:ext cx="5468640" cy="2548089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4A9FB048-F2FE-4AEA-AFD4-B6BD3D5CB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5" b="16465"/>
          <a:stretch/>
        </p:blipFill>
        <p:spPr>
          <a:xfrm>
            <a:off x="1522249" y="2548089"/>
            <a:ext cx="7028347" cy="2208306"/>
          </a:xfrm>
          <a:prstGeom prst="rect">
            <a:avLst/>
          </a:prstGeom>
        </p:spPr>
      </p:pic>
      <p:pic>
        <p:nvPicPr>
          <p:cNvPr id="99" name="Imagen 98" descr="C:\Users\scaro\Documents\SUST\concurso buenas prácticas\firma protocolo de entendiemiento Cabo Leones I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 b="6821"/>
          <a:stretch/>
        </p:blipFill>
        <p:spPr bwMode="auto">
          <a:xfrm>
            <a:off x="6223421" y="1653270"/>
            <a:ext cx="3737794" cy="28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5" b="22585"/>
          <a:stretch/>
        </p:blipFill>
        <p:spPr>
          <a:xfrm>
            <a:off x="-7146" y="4282336"/>
            <a:ext cx="7028346" cy="2574767"/>
          </a:xfrm>
          <a:prstGeom prst="rect">
            <a:avLst/>
          </a:prstGeom>
        </p:spPr>
      </p:pic>
      <p:pic>
        <p:nvPicPr>
          <p:cNvPr id="87" name="Imagen 86" descr="C:\Users\scaro\Documents\desorden escritorio\fotos sust 2019\foto placa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21097" r="4730" b="22888"/>
          <a:stretch/>
        </p:blipFill>
        <p:spPr bwMode="auto">
          <a:xfrm>
            <a:off x="33782" y="2548089"/>
            <a:ext cx="3775538" cy="171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Imagen 93" descr="C:\Users\scaro\Downloads\375c0040-39bb-479e-9f48-ae5e170f0d5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25" y="4164940"/>
            <a:ext cx="4868398" cy="267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6099"/>
          <a:stretch/>
        </p:blipFill>
        <p:spPr>
          <a:xfrm>
            <a:off x="5005661" y="20238"/>
            <a:ext cx="4672911" cy="2508510"/>
          </a:xfrm>
          <a:prstGeom prst="rect">
            <a:avLst/>
          </a:prstGeom>
        </p:spPr>
      </p:pic>
      <p:pic>
        <p:nvPicPr>
          <p:cNvPr id="92" name="Imagen 91" descr="C:\Users\scaro\Pictures\iCloud Photos\Downloads\05dea919-2e96-4eb4-8b21-819f0ca158ef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10579" r="14061" b="13796"/>
          <a:stretch/>
        </p:blipFill>
        <p:spPr bwMode="auto">
          <a:xfrm>
            <a:off x="10871819" y="3199386"/>
            <a:ext cx="1338308" cy="3638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Imagen 84" descr="C:\Users\scaro\Documents\comunicaciones\cobertura planta desaladora los burros sju\fotografías\foto 1.jfif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/>
          <a:stretch/>
        </p:blipFill>
        <p:spPr bwMode="auto">
          <a:xfrm>
            <a:off x="9132395" y="2200145"/>
            <a:ext cx="3063663" cy="23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2 Rectángulo">
            <a:extLst>
              <a:ext uri="{FF2B5EF4-FFF2-40B4-BE49-F238E27FC236}">
                <a16:creationId xmlns:a16="http://schemas.microsoft.com/office/drawing/2014/main" xmlns="" id="{DC3AACC8-3AD5-45F1-B516-B183C717D783}"/>
              </a:ext>
            </a:extLst>
          </p:cNvPr>
          <p:cNvSpPr/>
          <p:nvPr/>
        </p:nvSpPr>
        <p:spPr>
          <a:xfrm>
            <a:off x="-1" y="-28136"/>
            <a:ext cx="12210128" cy="6886136"/>
          </a:xfrm>
          <a:prstGeom prst="rect">
            <a:avLst/>
          </a:prstGeom>
          <a:solidFill>
            <a:srgbClr val="00448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6 CuadroTexto">
            <a:extLst>
              <a:ext uri="{FF2B5EF4-FFF2-40B4-BE49-F238E27FC236}">
                <a16:creationId xmlns:a16="http://schemas.microsoft.com/office/drawing/2014/main" xmlns="" id="{ABD28210-31E9-4B7C-9777-ADB61328364E}"/>
              </a:ext>
            </a:extLst>
          </p:cNvPr>
          <p:cNvSpPr txBox="1"/>
          <p:nvPr/>
        </p:nvSpPr>
        <p:spPr>
          <a:xfrm>
            <a:off x="0" y="1428337"/>
            <a:ext cx="8640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>
                <a:solidFill>
                  <a:schemeClr val="bg1"/>
                </a:solidFill>
              </a:rPr>
              <a:t>Mejoramiento de las condiciones de vida de la Comunidad de los Burros Sur</a:t>
            </a:r>
            <a:endParaRPr lang="es-ES_tradnl" sz="3600" b="1">
              <a:solidFill>
                <a:schemeClr val="bg1"/>
              </a:solidFill>
            </a:endParaRPr>
          </a:p>
        </p:txBody>
      </p:sp>
      <p:cxnSp>
        <p:nvCxnSpPr>
          <p:cNvPr id="44" name="4 Conector recto">
            <a:extLst>
              <a:ext uri="{FF2B5EF4-FFF2-40B4-BE49-F238E27FC236}">
                <a16:creationId xmlns:a16="http://schemas.microsoft.com/office/drawing/2014/main" xmlns="" id="{CAFB4A54-4CBE-4159-B5D0-8566D1937C41}"/>
              </a:ext>
            </a:extLst>
          </p:cNvPr>
          <p:cNvCxnSpPr/>
          <p:nvPr/>
        </p:nvCxnSpPr>
        <p:spPr>
          <a:xfrm>
            <a:off x="154744" y="4148787"/>
            <a:ext cx="7200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27B67AF2-6B91-485F-AE08-81548102480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5495" r="9345" b="12720"/>
          <a:stretch/>
        </p:blipFill>
        <p:spPr>
          <a:xfrm>
            <a:off x="4143733" y="5900228"/>
            <a:ext cx="1453897" cy="70408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3A7A7FD5-04FD-438E-8D6B-784297654C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29" y="5905457"/>
            <a:ext cx="1935560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47601653375A47964FA5A686287C6F" ma:contentTypeVersion="13" ma:contentTypeDescription="Crear nuevo documento." ma:contentTypeScope="" ma:versionID="7c300d36ab57c50324a6ed0b5f808ef0">
  <xsd:schema xmlns:xsd="http://www.w3.org/2001/XMLSchema" xmlns:xs="http://www.w3.org/2001/XMLSchema" xmlns:p="http://schemas.microsoft.com/office/2006/metadata/properties" xmlns:ns3="c58ab7eb-a950-41b0-a120-d648f5f1f8eb" xmlns:ns4="34b020ff-e7f7-43c4-9510-c0cb6056a8c7" targetNamespace="http://schemas.microsoft.com/office/2006/metadata/properties" ma:root="true" ma:fieldsID="546b415a6241d7134c2e5deca33f0f85" ns3:_="" ns4:_="">
    <xsd:import namespace="c58ab7eb-a950-41b0-a120-d648f5f1f8eb"/>
    <xsd:import namespace="34b020ff-e7f7-43c4-9510-c0cb6056a8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ab7eb-a950-41b0-a120-d648f5f1f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20ff-e7f7-43c4-9510-c0cb6056a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07B51-88FD-4EEC-8504-190B824FAADC}">
  <ds:schemaRefs>
    <ds:schemaRef ds:uri="http://schemas.microsoft.com/office/2006/documentManagement/types"/>
    <ds:schemaRef ds:uri="http://schemas.openxmlformats.org/package/2006/metadata/core-properties"/>
    <ds:schemaRef ds:uri="34b020ff-e7f7-43c4-9510-c0cb6056a8c7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c58ab7eb-a950-41b0-a120-d648f5f1f8eb"/>
  </ds:schemaRefs>
</ds:datastoreItem>
</file>

<file path=customXml/itemProps2.xml><?xml version="1.0" encoding="utf-8"?>
<ds:datastoreItem xmlns:ds="http://schemas.openxmlformats.org/officeDocument/2006/customXml" ds:itemID="{E5301BD2-2BE5-470C-B20A-8D11A92B1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0ABB72-E7BA-4479-983F-33A44FCF0925}">
  <ds:schemaRefs>
    <ds:schemaRef ds:uri="34b020ff-e7f7-43c4-9510-c0cb6056a8c7"/>
    <ds:schemaRef ds:uri="c58ab7eb-a950-41b0-a120-d648f5f1f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414</Words>
  <Application>Microsoft Office PowerPoint</Application>
  <PresentationFormat>Panorámica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Lato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Gazitua</dc:creator>
  <cp:lastModifiedBy>Soledad Caro</cp:lastModifiedBy>
  <cp:revision>7</cp:revision>
  <dcterms:created xsi:type="dcterms:W3CDTF">2020-08-03T18:53:34Z</dcterms:created>
  <dcterms:modified xsi:type="dcterms:W3CDTF">2020-08-03T22:24:59Z</dcterms:modified>
</cp:coreProperties>
</file>